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34"/>
  </p:notesMasterIdLst>
  <p:sldIdLst>
    <p:sldId id="286" r:id="rId2"/>
    <p:sldId id="274" r:id="rId3"/>
    <p:sldId id="258" r:id="rId4"/>
    <p:sldId id="260" r:id="rId5"/>
    <p:sldId id="256" r:id="rId6"/>
    <p:sldId id="257" r:id="rId7"/>
    <p:sldId id="259" r:id="rId8"/>
    <p:sldId id="265" r:id="rId9"/>
    <p:sldId id="261" r:id="rId10"/>
    <p:sldId id="262" r:id="rId11"/>
    <p:sldId id="263" r:id="rId12"/>
    <p:sldId id="264" r:id="rId13"/>
    <p:sldId id="272" r:id="rId14"/>
    <p:sldId id="271" r:id="rId15"/>
    <p:sldId id="270" r:id="rId16"/>
    <p:sldId id="273" r:id="rId17"/>
    <p:sldId id="269" r:id="rId18"/>
    <p:sldId id="268" r:id="rId19"/>
    <p:sldId id="267" r:id="rId20"/>
    <p:sldId id="266" r:id="rId21"/>
    <p:sldId id="287" r:id="rId22"/>
    <p:sldId id="285" r:id="rId23"/>
    <p:sldId id="284" r:id="rId24"/>
    <p:sldId id="283" r:id="rId25"/>
    <p:sldId id="275" r:id="rId26"/>
    <p:sldId id="282" r:id="rId27"/>
    <p:sldId id="281" r:id="rId28"/>
    <p:sldId id="280" r:id="rId29"/>
    <p:sldId id="279" r:id="rId30"/>
    <p:sldId id="278" r:id="rId31"/>
    <p:sldId id="277" r:id="rId32"/>
    <p:sldId id="276" r:id="rId33"/>
  </p:sldIdLst>
  <p:sldSz cx="18288000" cy="10287000"/>
  <p:notesSz cx="10287000" cy="18288000"/>
  <p:embeddedFontLst>
    <p:embeddedFont>
      <p:font typeface="Comfortaa" pitchFamily="2" charset="0"/>
      <p:regular r:id="rId35"/>
      <p:bold r:id="rId36"/>
    </p:embeddedFont>
    <p:embeddedFont>
      <p:font typeface="Comfortaa Regular" pitchFamily="2" charset="0"/>
      <p:regular r:id="rId37"/>
    </p:embeddedFont>
    <p:embeddedFont>
      <p:font typeface="Montserrat Medium" panose="00000600000000000000" pitchFamily="2" charset="-52"/>
      <p:regular r:id="rId38"/>
      <p:italic r:id="rId39"/>
    </p:embeddedFont>
    <p:embeddedFont>
      <p:font typeface="Montserrat Regular" panose="00000500000000000000" pitchFamily="2" charset="-52"/>
      <p:regular r:id="rId40"/>
    </p:embeddedFont>
    <p:embeddedFont>
      <p:font typeface="Montserrat SemiBold" panose="00000700000000000000" pitchFamily="2" charset="-52"/>
      <p:bold r:id="rId41"/>
      <p:boldItalic r:id="rId42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64" d="100"/>
          <a:sy n="64" d="100"/>
        </p:scale>
        <p:origin x="17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5.fntdata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42" Type="http://schemas.openxmlformats.org/officeDocument/2006/relationships/font" Target="fonts/font8.fntdata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font" Target="fonts/font3.fntdata"/><Relationship Id="rId40" Type="http://schemas.openxmlformats.org/officeDocument/2006/relationships/font" Target="fonts/font6.fntdata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2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font" Target="fonts/font1.fntdata"/><Relationship Id="rId43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font" Target="fonts/font4.fntdata"/><Relationship Id="rId46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font" Target="fonts/font7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593759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3.png"/><Relationship Id="rId13" Type="http://schemas.openxmlformats.org/officeDocument/2006/relationships/image" Target="../media/image138.png"/><Relationship Id="rId18" Type="http://schemas.openxmlformats.org/officeDocument/2006/relationships/hyperlink" Target="https://happygifts.ru/catalog/promo_odezhda/shapki_sharfy_perchatki/atlantis_1356/sharf_baff_hotty_s_flis_230_articul_25511/color_belyy/" TargetMode="External"/><Relationship Id="rId3" Type="http://schemas.openxmlformats.org/officeDocument/2006/relationships/image" Target="../media/image129.jpeg"/><Relationship Id="rId7" Type="http://schemas.openxmlformats.org/officeDocument/2006/relationships/image" Target="../media/image118.png"/><Relationship Id="rId12" Type="http://schemas.openxmlformats.org/officeDocument/2006/relationships/image" Target="../media/image137.png"/><Relationship Id="rId17" Type="http://schemas.openxmlformats.org/officeDocument/2006/relationships/hyperlink" Target="https://happygifts.ru/catalog/ruchki_i_karandashi/metallicheskie_ruchki_b1/ruchka_sharikovaya_karandash_vechnyy_2_v_1_v_futlyare_articul_32813/color_belyy/" TargetMode="External"/><Relationship Id="rId2" Type="http://schemas.openxmlformats.org/officeDocument/2006/relationships/notesSlide" Target="../notesSlides/notesSlide10.xml"/><Relationship Id="rId16" Type="http://schemas.openxmlformats.org/officeDocument/2006/relationships/hyperlink" Target="https://happygifts.ru/catalog/notebooks/ezhednevniki/enote_4377/ezhednevnik_nedatirovannyy_stellar_format_a5_articul_24728/color_belyy,_seryy/" TargetMode="Externa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2.png"/><Relationship Id="rId11" Type="http://schemas.openxmlformats.org/officeDocument/2006/relationships/image" Target="../media/image136.png"/><Relationship Id="rId5" Type="http://schemas.openxmlformats.org/officeDocument/2006/relationships/image" Target="../media/image131.jpeg"/><Relationship Id="rId15" Type="http://schemas.openxmlformats.org/officeDocument/2006/relationships/image" Target="../media/image140.png"/><Relationship Id="rId10" Type="http://schemas.openxmlformats.org/officeDocument/2006/relationships/image" Target="../media/image135.svg"/><Relationship Id="rId19" Type="http://schemas.openxmlformats.org/officeDocument/2006/relationships/hyperlink" Target="https://happygifts.ru/catalog/uyutnyy_dom/fotoramki_/shar_novogodniy_flicker_articul_27002/color_belyy/" TargetMode="External"/><Relationship Id="rId4" Type="http://schemas.openxmlformats.org/officeDocument/2006/relationships/image" Target="../media/image130.jpeg"/><Relationship Id="rId9" Type="http://schemas.openxmlformats.org/officeDocument/2006/relationships/image" Target="../media/image134.png"/><Relationship Id="rId14" Type="http://schemas.openxmlformats.org/officeDocument/2006/relationships/image" Target="../media/image139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6.png"/><Relationship Id="rId13" Type="http://schemas.openxmlformats.org/officeDocument/2006/relationships/image" Target="../media/image151.png"/><Relationship Id="rId18" Type="http://schemas.openxmlformats.org/officeDocument/2006/relationships/hyperlink" Target="https://happygifts.ru/catalog/elektronika/uvlazhniteli/uvlazhnitel_aromatizator_pond_ultrazvukovoy_belyy_articul_41002/color_belyy/" TargetMode="External"/><Relationship Id="rId3" Type="http://schemas.openxmlformats.org/officeDocument/2006/relationships/image" Target="../media/image141.jpeg"/><Relationship Id="rId7" Type="http://schemas.openxmlformats.org/officeDocument/2006/relationships/image" Target="../media/image145.png"/><Relationship Id="rId12" Type="http://schemas.openxmlformats.org/officeDocument/2006/relationships/image" Target="../media/image150.png"/><Relationship Id="rId17" Type="http://schemas.openxmlformats.org/officeDocument/2006/relationships/hyperlink" Target="https://happygifts.ru/catalog/notebooks/ezhednevniki/daysweeks_4376/ezhednevnik_nedatirovannyy_bliss_format_a5_articul_24601/color_zheltyy/" TargetMode="External"/><Relationship Id="rId2" Type="http://schemas.openxmlformats.org/officeDocument/2006/relationships/notesSlide" Target="../notesSlides/notesSlide11.xml"/><Relationship Id="rId16" Type="http://schemas.openxmlformats.org/officeDocument/2006/relationships/hyperlink" Target="https://happygifts.ru/catalog/ruchki_i_karandashi/plastikovye_ruchki/ruchka_sharikovaya_level_plastik_articul_38014/color_zheltyy,_belyy/" TargetMode="Externa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4.png"/><Relationship Id="rId11" Type="http://schemas.openxmlformats.org/officeDocument/2006/relationships/image" Target="../media/image149.png"/><Relationship Id="rId5" Type="http://schemas.openxmlformats.org/officeDocument/2006/relationships/image" Target="../media/image143.jpeg"/><Relationship Id="rId15" Type="http://schemas.openxmlformats.org/officeDocument/2006/relationships/hyperlink" Target="https://happygifts.ru/catalog/uyutnyy_dom/fotoramki_/ukrashenie_novogodnee_snezhinka_articul_56000/color_serebristyy/" TargetMode="External"/><Relationship Id="rId10" Type="http://schemas.openxmlformats.org/officeDocument/2006/relationships/image" Target="../media/image148.png"/><Relationship Id="rId4" Type="http://schemas.openxmlformats.org/officeDocument/2006/relationships/image" Target="../media/image142.jpeg"/><Relationship Id="rId9" Type="http://schemas.openxmlformats.org/officeDocument/2006/relationships/image" Target="../media/image147.png"/><Relationship Id="rId14" Type="http://schemas.openxmlformats.org/officeDocument/2006/relationships/image" Target="../media/image152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8.jpeg"/><Relationship Id="rId13" Type="http://schemas.openxmlformats.org/officeDocument/2006/relationships/image" Target="../media/image163.png"/><Relationship Id="rId18" Type="http://schemas.openxmlformats.org/officeDocument/2006/relationships/image" Target="../media/image168.png"/><Relationship Id="rId3" Type="http://schemas.openxmlformats.org/officeDocument/2006/relationships/image" Target="../media/image153.jpeg"/><Relationship Id="rId21" Type="http://schemas.openxmlformats.org/officeDocument/2006/relationships/hyperlink" Target="https://happygifts.ru/catalog/notebooks/ezhednevniki/enote_4377/ezhednevnik_nedatirovannyy_solas_format_a5_s_magnitom_zelenyy_kremovyy_blok_v_lineyku_articul_24744/color_oranzhevyy/" TargetMode="External"/><Relationship Id="rId7" Type="http://schemas.openxmlformats.org/officeDocument/2006/relationships/image" Target="../media/image157.jpeg"/><Relationship Id="rId12" Type="http://schemas.openxmlformats.org/officeDocument/2006/relationships/image" Target="../media/image162.png"/><Relationship Id="rId17" Type="http://schemas.openxmlformats.org/officeDocument/2006/relationships/image" Target="../media/image167.svg"/><Relationship Id="rId2" Type="http://schemas.openxmlformats.org/officeDocument/2006/relationships/notesSlide" Target="../notesSlides/notesSlide12.xml"/><Relationship Id="rId16" Type="http://schemas.openxmlformats.org/officeDocument/2006/relationships/image" Target="../media/image166.png"/><Relationship Id="rId20" Type="http://schemas.openxmlformats.org/officeDocument/2006/relationships/image" Target="../media/image17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6.jpeg"/><Relationship Id="rId11" Type="http://schemas.openxmlformats.org/officeDocument/2006/relationships/image" Target="../media/image161.png"/><Relationship Id="rId24" Type="http://schemas.openxmlformats.org/officeDocument/2006/relationships/hyperlink" Target="https://happygifts.ru/catalog/ruchki_i_karandashi/metallicheskie_ruchki_b1/ruchka_sharikovaya_factor_articul_40392/color_oranzhevyy,_seryy/" TargetMode="External"/><Relationship Id="rId5" Type="http://schemas.openxmlformats.org/officeDocument/2006/relationships/image" Target="../media/image155.jpeg"/><Relationship Id="rId15" Type="http://schemas.openxmlformats.org/officeDocument/2006/relationships/image" Target="../media/image165.png"/><Relationship Id="rId23" Type="http://schemas.openxmlformats.org/officeDocument/2006/relationships/hyperlink" Target="https://happygifts.ru/catalog/posuda/kruzhki/kruzhka_anna_articul_25900/color_seryy/" TargetMode="External"/><Relationship Id="rId10" Type="http://schemas.openxmlformats.org/officeDocument/2006/relationships/image" Target="../media/image160.png"/><Relationship Id="rId19" Type="http://schemas.openxmlformats.org/officeDocument/2006/relationships/image" Target="../media/image169.png"/><Relationship Id="rId4" Type="http://schemas.openxmlformats.org/officeDocument/2006/relationships/image" Target="../media/image154.jpeg"/><Relationship Id="rId9" Type="http://schemas.openxmlformats.org/officeDocument/2006/relationships/image" Target="../media/image159.jpeg"/><Relationship Id="rId14" Type="http://schemas.openxmlformats.org/officeDocument/2006/relationships/image" Target="../media/image164.svg"/><Relationship Id="rId22" Type="http://schemas.openxmlformats.org/officeDocument/2006/relationships/hyperlink" Target="https://happygifts.ru/catalog/promo_odezhda/polo/muzhskie_1087/sol_s_1089/polo_muzhskoe_summer_170_articul_711342_pr/color_seryy_melanzh/" TargetMode="Externa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5.png"/><Relationship Id="rId3" Type="http://schemas.openxmlformats.org/officeDocument/2006/relationships/image" Target="../media/image171.jpeg"/><Relationship Id="rId7" Type="http://schemas.openxmlformats.org/officeDocument/2006/relationships/image" Target="../media/image17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7.png"/><Relationship Id="rId11" Type="http://schemas.openxmlformats.org/officeDocument/2006/relationships/hyperlink" Target="https://happygifts.ru/catalog/posuda/kruzhki/kruzhka_sweater_articul_21901/color_belyy/" TargetMode="External"/><Relationship Id="rId5" Type="http://schemas.openxmlformats.org/officeDocument/2006/relationships/image" Target="../media/image173.png"/><Relationship Id="rId10" Type="http://schemas.openxmlformats.org/officeDocument/2006/relationships/hyperlink" Target="https://happygifts.ru/catalog/uyutnyy_dom/interer_i_kukhnya/nabor_dlya_syra_brie_articul_33602/color_korichnevyy/" TargetMode="External"/><Relationship Id="rId4" Type="http://schemas.openxmlformats.org/officeDocument/2006/relationships/image" Target="../media/image172.jpeg"/><Relationship Id="rId9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1.png"/><Relationship Id="rId13" Type="http://schemas.openxmlformats.org/officeDocument/2006/relationships/image" Target="../media/image185.png"/><Relationship Id="rId18" Type="http://schemas.openxmlformats.org/officeDocument/2006/relationships/hyperlink" Target="https://happygifts.ru/catalog/posuda/kruzhki/kruzhka_nuglex_articul_345192/color_belyy,_krasnyy/" TargetMode="External"/><Relationship Id="rId3" Type="http://schemas.openxmlformats.org/officeDocument/2006/relationships/image" Target="../media/image176.jpeg"/><Relationship Id="rId7" Type="http://schemas.openxmlformats.org/officeDocument/2006/relationships/image" Target="../media/image180.png"/><Relationship Id="rId12" Type="http://schemas.openxmlformats.org/officeDocument/2006/relationships/image" Target="../media/image184.png"/><Relationship Id="rId17" Type="http://schemas.openxmlformats.org/officeDocument/2006/relationships/hyperlink" Target="https://happygifts.ru/catalog/uyutnyy_dom/fotoramki_/elochnoe_ukrashenie_prazdnik_articul_20802/color_yarko-krasnyy/" TargetMode="External"/><Relationship Id="rId2" Type="http://schemas.openxmlformats.org/officeDocument/2006/relationships/notesSlide" Target="../notesSlides/notesSlide14.xml"/><Relationship Id="rId16" Type="http://schemas.openxmlformats.org/officeDocument/2006/relationships/hyperlink" Target="https://happygifts.ru/catalog/promo_odezhda/futbolki/muzhskie_1078/merchtex_4335/futbolka_uniseks_oversayz_libra_220_articul_52104/color_svetlo-bordovyy/" TargetMode="Externa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9.png"/><Relationship Id="rId11" Type="http://schemas.openxmlformats.org/officeDocument/2006/relationships/image" Target="../media/image183.svg"/><Relationship Id="rId5" Type="http://schemas.openxmlformats.org/officeDocument/2006/relationships/image" Target="../media/image178.jpeg"/><Relationship Id="rId15" Type="http://schemas.openxmlformats.org/officeDocument/2006/relationships/image" Target="../media/image187.png"/><Relationship Id="rId10" Type="http://schemas.openxmlformats.org/officeDocument/2006/relationships/image" Target="../media/image182.png"/><Relationship Id="rId19" Type="http://schemas.openxmlformats.org/officeDocument/2006/relationships/hyperlink" Target="https://happygifts.ru/catalog/puteshestvie_i_otdykh/pledy/pled_kolor__articul_20300/color_yarko-krasnyy/" TargetMode="External"/><Relationship Id="rId4" Type="http://schemas.openxmlformats.org/officeDocument/2006/relationships/image" Target="../media/image177.jpeg"/><Relationship Id="rId9" Type="http://schemas.openxmlformats.org/officeDocument/2006/relationships/image" Target="../media/image6.png"/><Relationship Id="rId14" Type="http://schemas.openxmlformats.org/officeDocument/2006/relationships/image" Target="../media/image186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3.svg"/><Relationship Id="rId13" Type="http://schemas.openxmlformats.org/officeDocument/2006/relationships/image" Target="../media/image198.png"/><Relationship Id="rId18" Type="http://schemas.openxmlformats.org/officeDocument/2006/relationships/image" Target="../media/image203.png"/><Relationship Id="rId3" Type="http://schemas.openxmlformats.org/officeDocument/2006/relationships/image" Target="../media/image188.jpeg"/><Relationship Id="rId21" Type="http://schemas.openxmlformats.org/officeDocument/2006/relationships/hyperlink" Target="https://happygifts.ru/catalog/promo_odezhda/shapki_sharfy_perchatki/happy_gifts_1117/sharf_vyazanyy_nasvyazi_polusherst_articul_24130/color_bezhevyy/" TargetMode="External"/><Relationship Id="rId7" Type="http://schemas.openxmlformats.org/officeDocument/2006/relationships/image" Target="../media/image192.png"/><Relationship Id="rId12" Type="http://schemas.openxmlformats.org/officeDocument/2006/relationships/image" Target="../media/image197.svg"/><Relationship Id="rId17" Type="http://schemas.openxmlformats.org/officeDocument/2006/relationships/image" Target="../media/image202.png"/><Relationship Id="rId2" Type="http://schemas.openxmlformats.org/officeDocument/2006/relationships/notesSlide" Target="../notesSlides/notesSlide15.xml"/><Relationship Id="rId16" Type="http://schemas.openxmlformats.org/officeDocument/2006/relationships/image" Target="../media/image201.svg"/><Relationship Id="rId20" Type="http://schemas.openxmlformats.org/officeDocument/2006/relationships/hyperlink" Target="https://happygifts.ru/catalog/notebooks/ezhednevniki/enote_4377/ezhednevnik_nedatirovannyy_fusion_a5_biryuzovyy_kremovyy_blok_krasnyy_srez_articul_24725/color_svetlo-korichnevyy/" TargetMode="Externa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1.png"/><Relationship Id="rId11" Type="http://schemas.openxmlformats.org/officeDocument/2006/relationships/image" Target="../media/image196.png"/><Relationship Id="rId5" Type="http://schemas.openxmlformats.org/officeDocument/2006/relationships/image" Target="../media/image190.png"/><Relationship Id="rId15" Type="http://schemas.openxmlformats.org/officeDocument/2006/relationships/image" Target="../media/image200.png"/><Relationship Id="rId23" Type="http://schemas.openxmlformats.org/officeDocument/2006/relationships/hyperlink" Target="https://happygifts.ru/catalog/elektronika/universalnye_akkumulyatory/universalnyy_akkumulyator_omg_al_4_4000_mach_zolotistyy_11kh69kh0_98_sm_articul_37169/color_zolotistyy/" TargetMode="External"/><Relationship Id="rId10" Type="http://schemas.openxmlformats.org/officeDocument/2006/relationships/image" Target="../media/image195.svg"/><Relationship Id="rId19" Type="http://schemas.openxmlformats.org/officeDocument/2006/relationships/image" Target="../media/image204.png"/><Relationship Id="rId4" Type="http://schemas.openxmlformats.org/officeDocument/2006/relationships/image" Target="../media/image189.jpeg"/><Relationship Id="rId9" Type="http://schemas.openxmlformats.org/officeDocument/2006/relationships/image" Target="../media/image194.png"/><Relationship Id="rId14" Type="http://schemas.openxmlformats.org/officeDocument/2006/relationships/image" Target="../media/image199.svg"/><Relationship Id="rId22" Type="http://schemas.openxmlformats.org/officeDocument/2006/relationships/hyperlink" Target="https://happygifts.ru/catalog/ruchki_i_karandashi/karandashi/vechnyy_karandash_p20_articul_32811/color_bezhevyy/" TargetMode="Externa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0.png"/><Relationship Id="rId13" Type="http://schemas.openxmlformats.org/officeDocument/2006/relationships/image" Target="../media/image215.svg"/><Relationship Id="rId18" Type="http://schemas.openxmlformats.org/officeDocument/2006/relationships/image" Target="../media/image220.png"/><Relationship Id="rId26" Type="http://schemas.openxmlformats.org/officeDocument/2006/relationships/hyperlink" Target="https://happygifts.ru/catalog/ruchki_i_karandashi/plastikovye_ruchki/ruchka_sharikovaya_dot_matovoe_pokrytie_articul_29506/color_lazurnyy/" TargetMode="External"/><Relationship Id="rId3" Type="http://schemas.openxmlformats.org/officeDocument/2006/relationships/image" Target="../media/image205.jpeg"/><Relationship Id="rId21" Type="http://schemas.openxmlformats.org/officeDocument/2006/relationships/image" Target="../media/image223.svg"/><Relationship Id="rId7" Type="http://schemas.openxmlformats.org/officeDocument/2006/relationships/image" Target="../media/image209.png"/><Relationship Id="rId12" Type="http://schemas.openxmlformats.org/officeDocument/2006/relationships/image" Target="../media/image214.png"/><Relationship Id="rId17" Type="http://schemas.openxmlformats.org/officeDocument/2006/relationships/image" Target="../media/image219.svg"/><Relationship Id="rId25" Type="http://schemas.openxmlformats.org/officeDocument/2006/relationships/hyperlink" Target="https://happygifts.ru/catalog/notebooks/biznes_bloknoty/concept_4380/biznes_bloknot_rily_format_a5_biryuzovyy_blok_v_tochku_articul_21242/color_biryuzovyy/" TargetMode="External"/><Relationship Id="rId2" Type="http://schemas.openxmlformats.org/officeDocument/2006/relationships/notesSlide" Target="../notesSlides/notesSlide16.xml"/><Relationship Id="rId16" Type="http://schemas.openxmlformats.org/officeDocument/2006/relationships/image" Target="../media/image218.png"/><Relationship Id="rId20" Type="http://schemas.openxmlformats.org/officeDocument/2006/relationships/image" Target="../media/image22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8.jpeg"/><Relationship Id="rId11" Type="http://schemas.openxmlformats.org/officeDocument/2006/relationships/image" Target="../media/image213.svg"/><Relationship Id="rId24" Type="http://schemas.openxmlformats.org/officeDocument/2006/relationships/hyperlink" Target="https://happygifts.ru/catalog/sumki/ryukzaki/ryukzak_shine_krasnyy_38_kh_23_kh_12_sm_100_neylon_articul_199013/color_temno-siniy/" TargetMode="External"/><Relationship Id="rId5" Type="http://schemas.openxmlformats.org/officeDocument/2006/relationships/image" Target="../media/image207.jpeg"/><Relationship Id="rId15" Type="http://schemas.openxmlformats.org/officeDocument/2006/relationships/image" Target="../media/image217.svg"/><Relationship Id="rId23" Type="http://schemas.openxmlformats.org/officeDocument/2006/relationships/image" Target="../media/image225.svg"/><Relationship Id="rId10" Type="http://schemas.openxmlformats.org/officeDocument/2006/relationships/image" Target="../media/image212.png"/><Relationship Id="rId19" Type="http://schemas.openxmlformats.org/officeDocument/2006/relationships/image" Target="../media/image221.svg"/><Relationship Id="rId4" Type="http://schemas.openxmlformats.org/officeDocument/2006/relationships/image" Target="../media/image206.jpeg"/><Relationship Id="rId9" Type="http://schemas.openxmlformats.org/officeDocument/2006/relationships/image" Target="../media/image211.svg"/><Relationship Id="rId14" Type="http://schemas.openxmlformats.org/officeDocument/2006/relationships/image" Target="../media/image216.png"/><Relationship Id="rId22" Type="http://schemas.openxmlformats.org/officeDocument/2006/relationships/image" Target="../media/image224.png"/><Relationship Id="rId27" Type="http://schemas.openxmlformats.org/officeDocument/2006/relationships/hyperlink" Target="https://happygifts.ru/catalog/posuda/termosy/termos_vakuumnyy_stripe_450_ml_articul_40005/color_goluboy,_chernyy/" TargetMode="Externa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1.svg"/><Relationship Id="rId13" Type="http://schemas.openxmlformats.org/officeDocument/2006/relationships/image" Target="../media/image236.png"/><Relationship Id="rId3" Type="http://schemas.openxmlformats.org/officeDocument/2006/relationships/image" Target="../media/image226.jpeg"/><Relationship Id="rId7" Type="http://schemas.openxmlformats.org/officeDocument/2006/relationships/image" Target="../media/image230.png"/><Relationship Id="rId12" Type="http://schemas.openxmlformats.org/officeDocument/2006/relationships/image" Target="../media/image235.png"/><Relationship Id="rId17" Type="http://schemas.openxmlformats.org/officeDocument/2006/relationships/hyperlink" Target="https://happygifts.ru/catalog/promo_odezhda/vetrovki_kurtki_zhilety/muzhskie_1108/merchtex_4065/vetrovka_uniseks_colin_articul_52103/color_temno-zelyenyy/" TargetMode="External"/><Relationship Id="rId2" Type="http://schemas.openxmlformats.org/officeDocument/2006/relationships/notesSlide" Target="../notesSlides/notesSlide17.xml"/><Relationship Id="rId16" Type="http://schemas.openxmlformats.org/officeDocument/2006/relationships/hyperlink" Target="https://happygifts.ru/catalog/elektronika/naushniki/naushniki_laud_besprovodnye_s_ambushyurami_plastikovyy_korpus_belye_articul_39301/color_belyy/" TargetMode="Externa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9.svg"/><Relationship Id="rId11" Type="http://schemas.openxmlformats.org/officeDocument/2006/relationships/image" Target="../media/image234.png"/><Relationship Id="rId5" Type="http://schemas.openxmlformats.org/officeDocument/2006/relationships/image" Target="../media/image228.png"/><Relationship Id="rId15" Type="http://schemas.openxmlformats.org/officeDocument/2006/relationships/hyperlink" Target="https://happygifts.ru/catalog/promo_odezhda/beysbolki/atlantis_1329/beysbolka_liberty_sandwich_s_270_iz_pererabotannogo_khlopka_6_klinev_sendvich_metallicheskaya_zastezh_articul_25435s/color_temno-zelenyy,_belyy/" TargetMode="External"/><Relationship Id="rId10" Type="http://schemas.openxmlformats.org/officeDocument/2006/relationships/image" Target="../media/image233.svg"/><Relationship Id="rId4" Type="http://schemas.openxmlformats.org/officeDocument/2006/relationships/image" Target="../media/image227.png"/><Relationship Id="rId9" Type="http://schemas.openxmlformats.org/officeDocument/2006/relationships/image" Target="../media/image232.png"/><Relationship Id="rId14" Type="http://schemas.openxmlformats.org/officeDocument/2006/relationships/image" Target="../media/image237.sv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3.png"/><Relationship Id="rId13" Type="http://schemas.openxmlformats.org/officeDocument/2006/relationships/image" Target="../media/image229.svg"/><Relationship Id="rId18" Type="http://schemas.openxmlformats.org/officeDocument/2006/relationships/image" Target="../media/image251.png"/><Relationship Id="rId3" Type="http://schemas.openxmlformats.org/officeDocument/2006/relationships/image" Target="../media/image238.jpeg"/><Relationship Id="rId21" Type="http://schemas.openxmlformats.org/officeDocument/2006/relationships/hyperlink" Target="https://happygifts.ru/catalog/promo_odezhda/beysbolki/atlantis_1329/beysbolka_pilot_piping_sandwich_s_articul_25419_s/color_siniy/" TargetMode="External"/><Relationship Id="rId7" Type="http://schemas.openxmlformats.org/officeDocument/2006/relationships/image" Target="../media/image242.png"/><Relationship Id="rId12" Type="http://schemas.openxmlformats.org/officeDocument/2006/relationships/image" Target="../media/image228.png"/><Relationship Id="rId17" Type="http://schemas.openxmlformats.org/officeDocument/2006/relationships/image" Target="../media/image250.svg"/><Relationship Id="rId2" Type="http://schemas.openxmlformats.org/officeDocument/2006/relationships/notesSlide" Target="../notesSlides/notesSlide18.xml"/><Relationship Id="rId16" Type="http://schemas.openxmlformats.org/officeDocument/2006/relationships/image" Target="../media/image249.png"/><Relationship Id="rId20" Type="http://schemas.openxmlformats.org/officeDocument/2006/relationships/image" Target="../media/image25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1.jpeg"/><Relationship Id="rId11" Type="http://schemas.openxmlformats.org/officeDocument/2006/relationships/image" Target="../media/image246.svg"/><Relationship Id="rId24" Type="http://schemas.openxmlformats.org/officeDocument/2006/relationships/hyperlink" Target="https://happygifts.ru/catalog/promo_suveniry/breloki/metallicheskie/brelok_toner_haus_4_1_x_3_7_x_0_5_sm_chernyy_metallplastik_lazernaya_gravirovka_articul_50134/color_chernyy,_siniy/" TargetMode="External"/><Relationship Id="rId5" Type="http://schemas.openxmlformats.org/officeDocument/2006/relationships/image" Target="../media/image240.jpeg"/><Relationship Id="rId15" Type="http://schemas.openxmlformats.org/officeDocument/2006/relationships/image" Target="../media/image248.svg"/><Relationship Id="rId23" Type="http://schemas.openxmlformats.org/officeDocument/2006/relationships/hyperlink" Target="https://happygifts.ru/catalog/elektronika/universalnye_akkumulyatory/universalnyy_akkumulyator_omg_wave_10_10000_mach_belyy_14_9kh67kh1_6_sm_articul_37172/color_siniy/" TargetMode="External"/><Relationship Id="rId10" Type="http://schemas.openxmlformats.org/officeDocument/2006/relationships/image" Target="../media/image245.png"/><Relationship Id="rId19" Type="http://schemas.openxmlformats.org/officeDocument/2006/relationships/image" Target="../media/image252.png"/><Relationship Id="rId4" Type="http://schemas.openxmlformats.org/officeDocument/2006/relationships/image" Target="../media/image239.jpeg"/><Relationship Id="rId9" Type="http://schemas.openxmlformats.org/officeDocument/2006/relationships/image" Target="../media/image244.svg"/><Relationship Id="rId14" Type="http://schemas.openxmlformats.org/officeDocument/2006/relationships/image" Target="../media/image247.png"/><Relationship Id="rId22" Type="http://schemas.openxmlformats.org/officeDocument/2006/relationships/hyperlink" Target="https://happygifts.ru/catalog/promo_odezhda/vetrovki_kurtki_zhilety/muzhskie_1108/sol_s_1111/vetrovka_vodoottalkivayushchaya_uniseks_surf_articul_732000/color_siniy/" TargetMode="Externa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9.svg"/><Relationship Id="rId13" Type="http://schemas.openxmlformats.org/officeDocument/2006/relationships/hyperlink" Target="https://happygifts.ru/catalog/puteshestvie_i_otdykh/pledy/pled_belt_belyy_130_kh_180_sm_100_akril_s_poyasom_articul_2408/color_belyy/" TargetMode="External"/><Relationship Id="rId3" Type="http://schemas.openxmlformats.org/officeDocument/2006/relationships/image" Target="../media/image254.jpeg"/><Relationship Id="rId7" Type="http://schemas.openxmlformats.org/officeDocument/2006/relationships/image" Target="../media/image258.png"/><Relationship Id="rId12" Type="http://schemas.openxmlformats.org/officeDocument/2006/relationships/image" Target="../media/image263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7.svg"/><Relationship Id="rId11" Type="http://schemas.openxmlformats.org/officeDocument/2006/relationships/image" Target="../media/image262.svg"/><Relationship Id="rId5" Type="http://schemas.openxmlformats.org/officeDocument/2006/relationships/image" Target="../media/image256.png"/><Relationship Id="rId15" Type="http://schemas.openxmlformats.org/officeDocument/2006/relationships/hyperlink" Target="https://happygifts.ru/catalog/posuda/chaynye_i_kofeynye_nabory/chaynaya_para_klassika_v_podarochnoy_upakovke_articul_13610/color_belyy/" TargetMode="External"/><Relationship Id="rId10" Type="http://schemas.openxmlformats.org/officeDocument/2006/relationships/image" Target="../media/image261.png"/><Relationship Id="rId4" Type="http://schemas.openxmlformats.org/officeDocument/2006/relationships/image" Target="../media/image255.png"/><Relationship Id="rId9" Type="http://schemas.openxmlformats.org/officeDocument/2006/relationships/image" Target="../media/image260.png"/><Relationship Id="rId14" Type="http://schemas.openxmlformats.org/officeDocument/2006/relationships/hyperlink" Target="https://happygifts.ru/catalog/elektronika/portativnye_kolonki/portativnaya_mini_bluetooth_kolonka_sound_burger_coffee_serebristyy_articul_26532/color_serebryanyy/" TargetMode="Externa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4.svg"/><Relationship Id="rId3" Type="http://schemas.openxmlformats.org/officeDocument/2006/relationships/image" Target="../media/image4.jpeg"/><Relationship Id="rId7" Type="http://schemas.openxmlformats.org/officeDocument/2006/relationships/image" Target="../media/image8.svg"/><Relationship Id="rId12" Type="http://schemas.openxmlformats.org/officeDocument/2006/relationships/image" Target="../media/image13.png"/><Relationship Id="rId17" Type="http://schemas.openxmlformats.org/officeDocument/2006/relationships/hyperlink" Target="https://happygifts.ru/catalog/promo_odezhda/shapki_sharfy_perchatki/merchtex_3627/sharf_vyazanyy_nord_articul_51105/color_belyy/" TargetMode="External"/><Relationship Id="rId2" Type="http://schemas.openxmlformats.org/officeDocument/2006/relationships/notesSlide" Target="../notesSlides/notesSlide2.xml"/><Relationship Id="rId16" Type="http://schemas.openxmlformats.org/officeDocument/2006/relationships/hyperlink" Target="https://happygifts.ru/catalog/uyutnyy_dom/fotoramki_/ukrashenie_novogodnee_elka_articul_56001/color_zelenyy/" TargetMode="Externa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11" Type="http://schemas.openxmlformats.org/officeDocument/2006/relationships/image" Target="../media/image12.svg"/><Relationship Id="rId5" Type="http://schemas.openxmlformats.org/officeDocument/2006/relationships/image" Target="../media/image6.png"/><Relationship Id="rId15" Type="http://schemas.openxmlformats.org/officeDocument/2006/relationships/hyperlink" Target="https://happygifts.ru/catalog/posuda/kruzhki/kruzhka_dlya_sublimatsii_330_ml_d_82_mm_standart_a_belaya_articul_23518/color_belyy/" TargetMode="External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svg"/><Relationship Id="rId14" Type="http://schemas.openxmlformats.org/officeDocument/2006/relationships/image" Target="../media/image15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0.png"/><Relationship Id="rId13" Type="http://schemas.openxmlformats.org/officeDocument/2006/relationships/image" Target="../media/image262.svg"/><Relationship Id="rId18" Type="http://schemas.openxmlformats.org/officeDocument/2006/relationships/hyperlink" Target="https://happygifts.ru/catalog/sumki/sumki_sportivnyedorozhnye/sumka_na_poyas_siri_chernyy_37kh25kh14_sm_100_poliester__articul_971401/color_chernyy/" TargetMode="External"/><Relationship Id="rId3" Type="http://schemas.openxmlformats.org/officeDocument/2006/relationships/image" Target="../media/image264.jpeg"/><Relationship Id="rId7" Type="http://schemas.openxmlformats.org/officeDocument/2006/relationships/image" Target="../media/image268.svg"/><Relationship Id="rId12" Type="http://schemas.openxmlformats.org/officeDocument/2006/relationships/image" Target="../media/image261.png"/><Relationship Id="rId17" Type="http://schemas.openxmlformats.org/officeDocument/2006/relationships/hyperlink" Target="https://happygifts.ru/catalog/promo_odezhda/vetrovki_kurtki_zhilety/muzhskie_1108/sol_s_1111/zhilet_warm_articul_744002_145_s_pr_pr_pr/color_chernyy/" TargetMode="External"/><Relationship Id="rId2" Type="http://schemas.openxmlformats.org/officeDocument/2006/relationships/notesSlide" Target="../notesSlides/notesSlide20.xml"/><Relationship Id="rId16" Type="http://schemas.openxmlformats.org/officeDocument/2006/relationships/hyperlink" Target="https://happygifts.ru/catalog/promo_odezhda/beysbolki/atlantis_1329/beysbolka_bank_five_s_5_klinev_plastikovaya_zastyezhka_articul_25486_s/color_svetlo-seryy/" TargetMode="Externa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67.png"/><Relationship Id="rId11" Type="http://schemas.openxmlformats.org/officeDocument/2006/relationships/image" Target="../media/image270.svg"/><Relationship Id="rId5" Type="http://schemas.openxmlformats.org/officeDocument/2006/relationships/image" Target="../media/image266.png"/><Relationship Id="rId15" Type="http://schemas.openxmlformats.org/officeDocument/2006/relationships/image" Target="../media/image272.svg"/><Relationship Id="rId10" Type="http://schemas.openxmlformats.org/officeDocument/2006/relationships/image" Target="../media/image269.png"/><Relationship Id="rId19" Type="http://schemas.openxmlformats.org/officeDocument/2006/relationships/hyperlink" Target="https://happygifts.ru/catalog/elektronika/aksessuary_electronika/komplekt_aksessuarov_smartkit_dlya_mobilnogo_telefona_plastik_chernyy_articul_39200/color_chernyy/" TargetMode="External"/><Relationship Id="rId4" Type="http://schemas.openxmlformats.org/officeDocument/2006/relationships/image" Target="../media/image265.jpeg"/><Relationship Id="rId9" Type="http://schemas.openxmlformats.org/officeDocument/2006/relationships/image" Target="../media/image211.svg"/><Relationship Id="rId14" Type="http://schemas.openxmlformats.org/officeDocument/2006/relationships/image" Target="../media/image27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3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happygifts.ru/" TargetMode="External"/><Relationship Id="rId5" Type="http://schemas.openxmlformats.org/officeDocument/2006/relationships/image" Target="../media/image275.svg"/><Relationship Id="rId4" Type="http://schemas.openxmlformats.org/officeDocument/2006/relationships/image" Target="../media/image274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1.png"/><Relationship Id="rId13" Type="http://schemas.openxmlformats.org/officeDocument/2006/relationships/image" Target="../media/image286.svg"/><Relationship Id="rId18" Type="http://schemas.openxmlformats.org/officeDocument/2006/relationships/hyperlink" Target="https://happygifts.ru/catalog/delovye_aksessuary/nastolnye_kalendari_2021_2022/kalendar_nastolnyy_na_2_goda_serebristyy_razmer_23_10_5_sm_stal__articul_9562/color_serebristyy/" TargetMode="External"/><Relationship Id="rId3" Type="http://schemas.openxmlformats.org/officeDocument/2006/relationships/image" Target="../media/image276.jpeg"/><Relationship Id="rId7" Type="http://schemas.openxmlformats.org/officeDocument/2006/relationships/image" Target="../media/image280.svg"/><Relationship Id="rId12" Type="http://schemas.openxmlformats.org/officeDocument/2006/relationships/image" Target="../media/image285.png"/><Relationship Id="rId17" Type="http://schemas.openxmlformats.org/officeDocument/2006/relationships/hyperlink" Target="https://happygifts.ru/catalog/notebooks/ezhednevniki/enote_4377/ezhednevnik_nedatirovannyy_riff_krasnyy_format_a5_blok_v_lineyku_articul_24749/color_krasnyy/" TargetMode="External"/><Relationship Id="rId2" Type="http://schemas.openxmlformats.org/officeDocument/2006/relationships/notesSlide" Target="../notesSlides/notesSlide22.xml"/><Relationship Id="rId16" Type="http://schemas.openxmlformats.org/officeDocument/2006/relationships/image" Target="../media/image289.png"/><Relationship Id="rId20" Type="http://schemas.openxmlformats.org/officeDocument/2006/relationships/hyperlink" Target="https://happygifts.ru/catalog/notebooks/ezhednevniki/enote_4377/ezhednevnik_nedatirovannyy_denim_seryy_format_a5_blok_v_lineyku_articul_24747/color_siniy/" TargetMode="Externa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79.png"/><Relationship Id="rId11" Type="http://schemas.openxmlformats.org/officeDocument/2006/relationships/image" Target="../media/image284.svg"/><Relationship Id="rId5" Type="http://schemas.openxmlformats.org/officeDocument/2006/relationships/image" Target="../media/image278.svg"/><Relationship Id="rId15" Type="http://schemas.openxmlformats.org/officeDocument/2006/relationships/image" Target="../media/image288.svg"/><Relationship Id="rId10" Type="http://schemas.openxmlformats.org/officeDocument/2006/relationships/image" Target="../media/image283.png"/><Relationship Id="rId19" Type="http://schemas.openxmlformats.org/officeDocument/2006/relationships/hyperlink" Target="https://happygifts.ru/catalog/notebooks/biznes_bloknoty/concept_4380/biznes_bloknot_auri_format_a5_bronzovyy_blok_v_lineyku_articul_21244/color_zolotistyy/" TargetMode="External"/><Relationship Id="rId4" Type="http://schemas.openxmlformats.org/officeDocument/2006/relationships/image" Target="../media/image277.png"/><Relationship Id="rId9" Type="http://schemas.openxmlformats.org/officeDocument/2006/relationships/image" Target="../media/image282.svg"/><Relationship Id="rId14" Type="http://schemas.openxmlformats.org/officeDocument/2006/relationships/image" Target="../media/image287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4.svg"/><Relationship Id="rId13" Type="http://schemas.openxmlformats.org/officeDocument/2006/relationships/image" Target="../media/image299.png"/><Relationship Id="rId18" Type="http://schemas.openxmlformats.org/officeDocument/2006/relationships/hyperlink" Target="https://happygifts.ru/catalog/elektronika/universalnye_akkumulyatory/universalnyy_akkumulyator_quart_10_10000mach_s_bystroy_zaryadkoy_soft_tach_belyy_articul_37185/color_belyy/" TargetMode="External"/><Relationship Id="rId3" Type="http://schemas.openxmlformats.org/officeDocument/2006/relationships/image" Target="../media/image290.jpeg"/><Relationship Id="rId21" Type="http://schemas.openxmlformats.org/officeDocument/2006/relationships/hyperlink" Target="https://happygifts.ru/catalog/elektronika/portativnye_kolonki/mini_kolonka_aquasound_mod_2_portativnaya_vodonepronitsaemaya_5_vt_seraya_articul_39204/color_chernyy/" TargetMode="External"/><Relationship Id="rId7" Type="http://schemas.openxmlformats.org/officeDocument/2006/relationships/image" Target="../media/image293.svg"/><Relationship Id="rId12" Type="http://schemas.openxmlformats.org/officeDocument/2006/relationships/image" Target="../media/image298.svg"/><Relationship Id="rId17" Type="http://schemas.openxmlformats.org/officeDocument/2006/relationships/image" Target="../media/image303.svg"/><Relationship Id="rId2" Type="http://schemas.openxmlformats.org/officeDocument/2006/relationships/notesSlide" Target="../notesSlides/notesSlide23.xml"/><Relationship Id="rId16" Type="http://schemas.openxmlformats.org/officeDocument/2006/relationships/image" Target="../media/image302.png"/><Relationship Id="rId20" Type="http://schemas.openxmlformats.org/officeDocument/2006/relationships/hyperlink" Target="https://happygifts.ru/catalog/elektronika/portativnye_kolonki/kolonka_grid_5_portativnaya_5_vt_seraya_s_belym_articul_39201/color_seryy,_belyy/" TargetMode="Externa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92.png"/><Relationship Id="rId11" Type="http://schemas.openxmlformats.org/officeDocument/2006/relationships/image" Target="../media/image297.png"/><Relationship Id="rId5" Type="http://schemas.openxmlformats.org/officeDocument/2006/relationships/image" Target="../media/image291.svg"/><Relationship Id="rId15" Type="http://schemas.openxmlformats.org/officeDocument/2006/relationships/image" Target="../media/image301.svg"/><Relationship Id="rId10" Type="http://schemas.openxmlformats.org/officeDocument/2006/relationships/image" Target="../media/image296.svg"/><Relationship Id="rId19" Type="http://schemas.openxmlformats.org/officeDocument/2006/relationships/hyperlink" Target="https://happygifts.ru/catalog/elektronika/universalnye_akkumulyatory/universalnyy_akkumulyator_lan_10_10000mach_s_bystroy_zaryadkoy_i_vstroennym_kabelem_type_c_serebrist_articul_37190/color_serebristyy/" TargetMode="External"/><Relationship Id="rId4" Type="http://schemas.openxmlformats.org/officeDocument/2006/relationships/image" Target="../media/image281.png"/><Relationship Id="rId9" Type="http://schemas.openxmlformats.org/officeDocument/2006/relationships/image" Target="../media/image295.png"/><Relationship Id="rId14" Type="http://schemas.openxmlformats.org/officeDocument/2006/relationships/image" Target="../media/image300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9.png"/><Relationship Id="rId13" Type="http://schemas.openxmlformats.org/officeDocument/2006/relationships/image" Target="../media/image314.svg"/><Relationship Id="rId18" Type="http://schemas.openxmlformats.org/officeDocument/2006/relationships/image" Target="../media/image319.svg"/><Relationship Id="rId3" Type="http://schemas.openxmlformats.org/officeDocument/2006/relationships/image" Target="../media/image304.jpeg"/><Relationship Id="rId21" Type="http://schemas.openxmlformats.org/officeDocument/2006/relationships/hyperlink" Target="https://happygifts.ru/catalog/elektronika/universalnye_akkumulyatory/universalnyy_akkumulyator_magix_ultra_5_5000mach_s_bystroy_i_besprovodnoy_zaryadkoy_serebristyy_articul_37183/color_serebristyy/" TargetMode="External"/><Relationship Id="rId7" Type="http://schemas.openxmlformats.org/officeDocument/2006/relationships/image" Target="../media/image308.svg"/><Relationship Id="rId12" Type="http://schemas.openxmlformats.org/officeDocument/2006/relationships/image" Target="../media/image313.png"/><Relationship Id="rId17" Type="http://schemas.openxmlformats.org/officeDocument/2006/relationships/image" Target="../media/image318.png"/><Relationship Id="rId2" Type="http://schemas.openxmlformats.org/officeDocument/2006/relationships/notesSlide" Target="../notesSlides/notesSlide24.xml"/><Relationship Id="rId16" Type="http://schemas.openxmlformats.org/officeDocument/2006/relationships/image" Target="../media/image317.png"/><Relationship Id="rId20" Type="http://schemas.openxmlformats.org/officeDocument/2006/relationships/hyperlink" Target="https://happygifts.ru/catalog/elektronika/universalnye_akkumulyatory/universalnyy_akkumulyator_magix_pro_5_5000mach_s_bystroy_i_besprovodnoy_zaryadkoy_chernyy_articul_37188/color_chernyy/" TargetMode="Externa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07.png"/><Relationship Id="rId11" Type="http://schemas.openxmlformats.org/officeDocument/2006/relationships/image" Target="../media/image312.svg"/><Relationship Id="rId5" Type="http://schemas.openxmlformats.org/officeDocument/2006/relationships/image" Target="../media/image306.svg"/><Relationship Id="rId15" Type="http://schemas.openxmlformats.org/officeDocument/2006/relationships/image" Target="../media/image316.svg"/><Relationship Id="rId10" Type="http://schemas.openxmlformats.org/officeDocument/2006/relationships/image" Target="../media/image311.png"/><Relationship Id="rId19" Type="http://schemas.openxmlformats.org/officeDocument/2006/relationships/hyperlink" Target="https://happygifts.ru/catalog/elektronika/universalnye_akkumulyatory/universalnyy_akkumulyator_ember_10_10000mach_s_bystroy_zaryadkoy_bordovyy_articul_37186/color_siniy/" TargetMode="External"/><Relationship Id="rId4" Type="http://schemas.openxmlformats.org/officeDocument/2006/relationships/image" Target="../media/image305.png"/><Relationship Id="rId9" Type="http://schemas.openxmlformats.org/officeDocument/2006/relationships/image" Target="../media/image310.svg"/><Relationship Id="rId14" Type="http://schemas.openxmlformats.org/officeDocument/2006/relationships/image" Target="../media/image315.png"/><Relationship Id="rId22" Type="http://schemas.openxmlformats.org/officeDocument/2006/relationships/hyperlink" Target="https://happygifts.ru/catalog/elektronika/universalnye_akkumulyatory/universalnyy_akkumulyator_zap_10_10000mach_s_bystroy_zaryadkoy_soft_tach_zelenyy_articul_37181/color_krasnyy/" TargetMode="Externa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3.png"/><Relationship Id="rId13" Type="http://schemas.openxmlformats.org/officeDocument/2006/relationships/image" Target="../media/image328.svg"/><Relationship Id="rId18" Type="http://schemas.openxmlformats.org/officeDocument/2006/relationships/image" Target="../media/image333.png"/><Relationship Id="rId3" Type="http://schemas.openxmlformats.org/officeDocument/2006/relationships/image" Target="../media/image320.jpeg"/><Relationship Id="rId21" Type="http://schemas.openxmlformats.org/officeDocument/2006/relationships/hyperlink" Target="https://happygifts.ru/catalog/delovye_aksessuary/chekhly_dlya_kart/chekhol_dlya_kart_luma_s_4_otdeleniyami_temno_siniy_pu_articul_19732/color_zelenyy/" TargetMode="External"/><Relationship Id="rId7" Type="http://schemas.openxmlformats.org/officeDocument/2006/relationships/image" Target="../media/image322.svg"/><Relationship Id="rId12" Type="http://schemas.openxmlformats.org/officeDocument/2006/relationships/image" Target="../media/image327.png"/><Relationship Id="rId17" Type="http://schemas.openxmlformats.org/officeDocument/2006/relationships/image" Target="../media/image332.svg"/><Relationship Id="rId2" Type="http://schemas.openxmlformats.org/officeDocument/2006/relationships/notesSlide" Target="../notesSlides/notesSlide25.xml"/><Relationship Id="rId16" Type="http://schemas.openxmlformats.org/officeDocument/2006/relationships/image" Target="../media/image331.png"/><Relationship Id="rId20" Type="http://schemas.openxmlformats.org/officeDocument/2006/relationships/hyperlink" Target="https://happygifts.ru/catalog/delovye_aksessuary/chekhly_dlya_kart/chekhol_dlya_kart_luma_s_5_otdeleniyami_zelenyy_articul_19731/color_zelenyy/" TargetMode="Externa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21.png"/><Relationship Id="rId11" Type="http://schemas.openxmlformats.org/officeDocument/2006/relationships/image" Target="../media/image326.svg"/><Relationship Id="rId5" Type="http://schemas.openxmlformats.org/officeDocument/2006/relationships/image" Target="../media/image306.svg"/><Relationship Id="rId15" Type="http://schemas.openxmlformats.org/officeDocument/2006/relationships/image" Target="../media/image330.svg"/><Relationship Id="rId23" Type="http://schemas.openxmlformats.org/officeDocument/2006/relationships/hyperlink" Target="https://happygifts.ru/catalog/promo_odezhda/aksessuary/puller_remuvka_intro_articul_978073/color_serebristyy/" TargetMode="External"/><Relationship Id="rId10" Type="http://schemas.openxmlformats.org/officeDocument/2006/relationships/image" Target="../media/image325.png"/><Relationship Id="rId19" Type="http://schemas.openxmlformats.org/officeDocument/2006/relationships/image" Target="../media/image334.svg"/><Relationship Id="rId4" Type="http://schemas.openxmlformats.org/officeDocument/2006/relationships/image" Target="../media/image305.png"/><Relationship Id="rId9" Type="http://schemas.openxmlformats.org/officeDocument/2006/relationships/image" Target="../media/image324.svg"/><Relationship Id="rId14" Type="http://schemas.openxmlformats.org/officeDocument/2006/relationships/image" Target="../media/image329.png"/><Relationship Id="rId22" Type="http://schemas.openxmlformats.org/officeDocument/2006/relationships/hyperlink" Target="https://happygifts.ru/catalog/delovye_aksessuary/chekhly_dlya_kart/chekhol_dlya_kart_luma_s_2_otdeleniyami_chernyy_articul_19729/color_zelenyy/" TargetMode="Externa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8.svg"/><Relationship Id="rId13" Type="http://schemas.openxmlformats.org/officeDocument/2006/relationships/image" Target="../media/image343.png"/><Relationship Id="rId18" Type="http://schemas.openxmlformats.org/officeDocument/2006/relationships/hyperlink" Target="https://happygifts.ru/catalog/promo_odezhda/shapki_sharfy_perchatki/merchtex_3627/sharf_snud_flisovyy_champion_articul_51104/color_siniy/" TargetMode="External"/><Relationship Id="rId3" Type="http://schemas.openxmlformats.org/officeDocument/2006/relationships/image" Target="../media/image335.jpeg"/><Relationship Id="rId7" Type="http://schemas.openxmlformats.org/officeDocument/2006/relationships/image" Target="../media/image337.svg"/><Relationship Id="rId12" Type="http://schemas.openxmlformats.org/officeDocument/2006/relationships/image" Target="../media/image342.svg"/><Relationship Id="rId17" Type="http://schemas.openxmlformats.org/officeDocument/2006/relationships/hyperlink" Target="https://happygifts.ru/catalog/puteshestvie_i_otdykh/pledy/pled_kolor__articul_20300/color_chernyy/" TargetMode="External"/><Relationship Id="rId2" Type="http://schemas.openxmlformats.org/officeDocument/2006/relationships/notesSlide" Target="../notesSlides/notesSlide26.xml"/><Relationship Id="rId16" Type="http://schemas.openxmlformats.org/officeDocument/2006/relationships/hyperlink" Target="https://happygifts.ru/catalog/puteshestvie_i_otdykh/pledy/pled_plain_articul_20303/color_rozovyy/" TargetMode="Externa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36.png"/><Relationship Id="rId11" Type="http://schemas.openxmlformats.org/officeDocument/2006/relationships/image" Target="../media/image341.png"/><Relationship Id="rId5" Type="http://schemas.openxmlformats.org/officeDocument/2006/relationships/image" Target="../media/image326.svg"/><Relationship Id="rId15" Type="http://schemas.openxmlformats.org/officeDocument/2006/relationships/hyperlink" Target="https://happygifts.ru/catalog/promo_odezhda/shapki_sharfy_perchatki/merchtex_3627/perchatki_flisovye_sensornye_trail_lxl_220__articul_51102/color_siniy/" TargetMode="External"/><Relationship Id="rId10" Type="http://schemas.openxmlformats.org/officeDocument/2006/relationships/image" Target="../media/image340.svg"/><Relationship Id="rId4" Type="http://schemas.openxmlformats.org/officeDocument/2006/relationships/image" Target="../media/image325.png"/><Relationship Id="rId9" Type="http://schemas.openxmlformats.org/officeDocument/2006/relationships/image" Target="../media/image339.png"/><Relationship Id="rId14" Type="http://schemas.openxmlformats.org/officeDocument/2006/relationships/image" Target="../media/image344.sv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0.png"/><Relationship Id="rId13" Type="http://schemas.openxmlformats.org/officeDocument/2006/relationships/image" Target="../media/image355.svg"/><Relationship Id="rId18" Type="http://schemas.openxmlformats.org/officeDocument/2006/relationships/hyperlink" Target="https://happygifts.ru/catalog/posuda/termokruzhki/termokruzhka_deni_vakuumnaya_s_sitechkom__articul_28003/color_chernyy/" TargetMode="External"/><Relationship Id="rId3" Type="http://schemas.openxmlformats.org/officeDocument/2006/relationships/image" Target="../media/image345.jpeg"/><Relationship Id="rId7" Type="http://schemas.openxmlformats.org/officeDocument/2006/relationships/image" Target="../media/image349.svg"/><Relationship Id="rId12" Type="http://schemas.openxmlformats.org/officeDocument/2006/relationships/image" Target="../media/image354.png"/><Relationship Id="rId17" Type="http://schemas.openxmlformats.org/officeDocument/2006/relationships/hyperlink" Target="https://happygifts.ru/catalog/sumki/sumki_kholodilniki/termosumka_keep_27_x_24_x_20_sm_poliester_300d_peva_seryy_melanzh_articul_4046/color_seryy_melanzh/" TargetMode="External"/><Relationship Id="rId2" Type="http://schemas.openxmlformats.org/officeDocument/2006/relationships/notesSlide" Target="../notesSlides/notesSlide27.xml"/><Relationship Id="rId16" Type="http://schemas.openxmlformats.org/officeDocument/2006/relationships/hyperlink" Target="https://happygifts.ru/catalog/sumki/ryukzaki/ryukzak_meshok_shift_belyy_36_41_sm_poliester_210d_articul_9287/color_belyy/" TargetMode="Externa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48.png"/><Relationship Id="rId11" Type="http://schemas.openxmlformats.org/officeDocument/2006/relationships/image" Target="../media/image353.svg"/><Relationship Id="rId5" Type="http://schemas.openxmlformats.org/officeDocument/2006/relationships/image" Target="../media/image347.svg"/><Relationship Id="rId15" Type="http://schemas.openxmlformats.org/officeDocument/2006/relationships/image" Target="../media/image357.svg"/><Relationship Id="rId10" Type="http://schemas.openxmlformats.org/officeDocument/2006/relationships/image" Target="../media/image352.png"/><Relationship Id="rId4" Type="http://schemas.openxmlformats.org/officeDocument/2006/relationships/image" Target="../media/image346.png"/><Relationship Id="rId9" Type="http://schemas.openxmlformats.org/officeDocument/2006/relationships/image" Target="../media/image351.svg"/><Relationship Id="rId14" Type="http://schemas.openxmlformats.org/officeDocument/2006/relationships/image" Target="../media/image356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3.svg"/><Relationship Id="rId13" Type="http://schemas.openxmlformats.org/officeDocument/2006/relationships/image" Target="../media/image300.png"/><Relationship Id="rId18" Type="http://schemas.openxmlformats.org/officeDocument/2006/relationships/hyperlink" Target="https://happygifts.ru/catalog/posuda/chaynye_i_kofeynye_nabory/chaynaya_para_grace_v_upakovke_belyy_farfor_articul_13702/color_belyy/" TargetMode="External"/><Relationship Id="rId3" Type="http://schemas.openxmlformats.org/officeDocument/2006/relationships/image" Target="../media/image358.jpeg"/><Relationship Id="rId7" Type="http://schemas.openxmlformats.org/officeDocument/2006/relationships/image" Target="../media/image362.png"/><Relationship Id="rId12" Type="http://schemas.openxmlformats.org/officeDocument/2006/relationships/image" Target="../media/image367.svg"/><Relationship Id="rId17" Type="http://schemas.openxmlformats.org/officeDocument/2006/relationships/hyperlink" Target="https://happygifts.ru/catalog/posuda/kruzhki/kruzhka_grace_v_upakovke_belyy_farfor_articul_13703/color_belyy/" TargetMode="External"/><Relationship Id="rId2" Type="http://schemas.openxmlformats.org/officeDocument/2006/relationships/notesSlide" Target="../notesSlides/notesSlide28.xml"/><Relationship Id="rId16" Type="http://schemas.openxmlformats.org/officeDocument/2006/relationships/hyperlink" Target="https://happygifts.ru/catalog/posuda/chaynye_i_kofeynye_nabory/chaynaya_para_meili_v_upakovke_articul_13700/color_belyy/" TargetMode="External"/><Relationship Id="rId20" Type="http://schemas.openxmlformats.org/officeDocument/2006/relationships/hyperlink" Target="https://happygifts.ru/catalog/posuda/kruzhki/kruzhka_meili_v_upakovke_articul_13701/color_belyy/" TargetMode="Externa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61.svg"/><Relationship Id="rId11" Type="http://schemas.openxmlformats.org/officeDocument/2006/relationships/image" Target="../media/image366.png"/><Relationship Id="rId5" Type="http://schemas.openxmlformats.org/officeDocument/2006/relationships/image" Target="../media/image360.png"/><Relationship Id="rId15" Type="http://schemas.openxmlformats.org/officeDocument/2006/relationships/image" Target="../media/image301.svg"/><Relationship Id="rId10" Type="http://schemas.openxmlformats.org/officeDocument/2006/relationships/image" Target="../media/image365.svg"/><Relationship Id="rId19" Type="http://schemas.openxmlformats.org/officeDocument/2006/relationships/hyperlink" Target="https://happygifts.ru/catalog/posuda/kruzhki/kruzhka_mince_v_upakovke_belyy_farfor_articul_13704/color_belyy/" TargetMode="External"/><Relationship Id="rId4" Type="http://schemas.openxmlformats.org/officeDocument/2006/relationships/image" Target="../media/image359.jpeg"/><Relationship Id="rId9" Type="http://schemas.openxmlformats.org/officeDocument/2006/relationships/image" Target="../media/image364.png"/><Relationship Id="rId14" Type="http://schemas.openxmlformats.org/officeDocument/2006/relationships/image" Target="../media/image368.sv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4.png"/><Relationship Id="rId13" Type="http://schemas.openxmlformats.org/officeDocument/2006/relationships/image" Target="../media/image379.svg"/><Relationship Id="rId18" Type="http://schemas.openxmlformats.org/officeDocument/2006/relationships/hyperlink" Target="https://happygifts.ru/catalog/posuda/kruzhki/kruzhka_anita_410_ml_matovaya_articul_26709/color_belyy,_zelenyy/" TargetMode="External"/><Relationship Id="rId3" Type="http://schemas.openxmlformats.org/officeDocument/2006/relationships/image" Target="../media/image369.jpeg"/><Relationship Id="rId7" Type="http://schemas.openxmlformats.org/officeDocument/2006/relationships/image" Target="../media/image373.svg"/><Relationship Id="rId12" Type="http://schemas.openxmlformats.org/officeDocument/2006/relationships/image" Target="../media/image378.png"/><Relationship Id="rId17" Type="http://schemas.openxmlformats.org/officeDocument/2006/relationships/hyperlink" Target="https://happygifts.ru/catalog/posuda/kruzhki/kruzhka_kiara_400_ml_matovaya_articul_26706/color_chernyy,_siniy/" TargetMode="External"/><Relationship Id="rId2" Type="http://schemas.openxmlformats.org/officeDocument/2006/relationships/notesSlide" Target="../notesSlides/notesSlide29.xml"/><Relationship Id="rId16" Type="http://schemas.openxmlformats.org/officeDocument/2006/relationships/image" Target="../media/image382.svg"/><Relationship Id="rId20" Type="http://schemas.openxmlformats.org/officeDocument/2006/relationships/hyperlink" Target="https://happygifts.ru/catalog/posuda/kruzhki/kruzhka_rina_360_ml_matovaya_articul_26712/color_zheltyy/" TargetMode="Externa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72.png"/><Relationship Id="rId11" Type="http://schemas.openxmlformats.org/officeDocument/2006/relationships/image" Target="../media/image377.svg"/><Relationship Id="rId5" Type="http://schemas.openxmlformats.org/officeDocument/2006/relationships/image" Target="../media/image371.svg"/><Relationship Id="rId15" Type="http://schemas.openxmlformats.org/officeDocument/2006/relationships/image" Target="../media/image381.svg"/><Relationship Id="rId10" Type="http://schemas.openxmlformats.org/officeDocument/2006/relationships/image" Target="../media/image376.png"/><Relationship Id="rId19" Type="http://schemas.openxmlformats.org/officeDocument/2006/relationships/hyperlink" Target="https://happygifts.ru/catalog/posuda/kruzhki/kruzhka_gleam_s_pokrytiem_soft_touch_330_ml_steklo_articul_26713/color_chernyy,_krasnyy/" TargetMode="External"/><Relationship Id="rId4" Type="http://schemas.openxmlformats.org/officeDocument/2006/relationships/image" Target="../media/image370.png"/><Relationship Id="rId9" Type="http://schemas.openxmlformats.org/officeDocument/2006/relationships/image" Target="../media/image375.svg"/><Relationship Id="rId14" Type="http://schemas.openxmlformats.org/officeDocument/2006/relationships/image" Target="../media/image380.sv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svg"/><Relationship Id="rId13" Type="http://schemas.openxmlformats.org/officeDocument/2006/relationships/image" Target="../media/image26.png"/><Relationship Id="rId18" Type="http://schemas.openxmlformats.org/officeDocument/2006/relationships/image" Target="../media/image31.svg"/><Relationship Id="rId26" Type="http://schemas.openxmlformats.org/officeDocument/2006/relationships/hyperlink" Target="https://happygifts.ru/catalog/ruchki_i_karandashi/plastikovye_ruchki/ruchka_sharikovaya_retro_plastik_articul_38015/color_korichnevyy,_belyy/" TargetMode="External"/><Relationship Id="rId3" Type="http://schemas.openxmlformats.org/officeDocument/2006/relationships/image" Target="../media/image16.jpeg"/><Relationship Id="rId21" Type="http://schemas.openxmlformats.org/officeDocument/2006/relationships/image" Target="../media/image34.png"/><Relationship Id="rId7" Type="http://schemas.openxmlformats.org/officeDocument/2006/relationships/image" Target="../media/image20.png"/><Relationship Id="rId12" Type="http://schemas.openxmlformats.org/officeDocument/2006/relationships/image" Target="../media/image25.svg"/><Relationship Id="rId17" Type="http://schemas.openxmlformats.org/officeDocument/2006/relationships/image" Target="../media/image30.png"/><Relationship Id="rId25" Type="http://schemas.openxmlformats.org/officeDocument/2006/relationships/hyperlink" Target="https://happygifts.ru/catalog/promo_odezhda/beysbolki/merchtex_4341/beysbolka_breeze_5_klinev_zastezhka_na_lipuchke_articul_50504/color_belyy/" TargetMode="External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29.svg"/><Relationship Id="rId20" Type="http://schemas.openxmlformats.org/officeDocument/2006/relationships/image" Target="../media/image33.sv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png"/><Relationship Id="rId11" Type="http://schemas.openxmlformats.org/officeDocument/2006/relationships/image" Target="../media/image24.png"/><Relationship Id="rId24" Type="http://schemas.openxmlformats.org/officeDocument/2006/relationships/hyperlink" Target="https://happygifts.ru/catalog/promo_odezhda/futbolki/muzhskie_1078/sol_s_1080/futbolka_muzhskaya_regent_150_articul_711380/color_belyy/" TargetMode="External"/><Relationship Id="rId5" Type="http://schemas.openxmlformats.org/officeDocument/2006/relationships/image" Target="../media/image18.jpeg"/><Relationship Id="rId15" Type="http://schemas.openxmlformats.org/officeDocument/2006/relationships/image" Target="../media/image28.png"/><Relationship Id="rId23" Type="http://schemas.openxmlformats.org/officeDocument/2006/relationships/hyperlink" Target="https://happygifts.ru/catalog/notebooks/bloknoty/y_note_4384/bloknot_memo_pad_razmer_90kh140_mm_bezhevyy_blok_v_kletku_articul_33906/color_seryy/" TargetMode="External"/><Relationship Id="rId10" Type="http://schemas.openxmlformats.org/officeDocument/2006/relationships/image" Target="../media/image23.svg"/><Relationship Id="rId19" Type="http://schemas.openxmlformats.org/officeDocument/2006/relationships/image" Target="../media/image32.png"/><Relationship Id="rId4" Type="http://schemas.openxmlformats.org/officeDocument/2006/relationships/image" Target="../media/image17.jpeg"/><Relationship Id="rId9" Type="http://schemas.openxmlformats.org/officeDocument/2006/relationships/image" Target="../media/image22.png"/><Relationship Id="rId14" Type="http://schemas.openxmlformats.org/officeDocument/2006/relationships/image" Target="../media/image27.svg"/><Relationship Id="rId22" Type="http://schemas.openxmlformats.org/officeDocument/2006/relationships/image" Target="../media/image35.sv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8.png"/><Relationship Id="rId13" Type="http://schemas.openxmlformats.org/officeDocument/2006/relationships/image" Target="../media/image393.svg"/><Relationship Id="rId18" Type="http://schemas.openxmlformats.org/officeDocument/2006/relationships/image" Target="../media/image396.png"/><Relationship Id="rId26" Type="http://schemas.openxmlformats.org/officeDocument/2006/relationships/hyperlink" Target="https://happygifts.ru/catalog/posuda/butylki_dlya_vody/butylka_dlya_vody_tint_650_ml_alyuminiy_rpet_articul_40321/color_krasnyy/" TargetMode="External"/><Relationship Id="rId3" Type="http://schemas.openxmlformats.org/officeDocument/2006/relationships/image" Target="../media/image383.jpeg"/><Relationship Id="rId21" Type="http://schemas.openxmlformats.org/officeDocument/2006/relationships/image" Target="../media/image398.svg"/><Relationship Id="rId7" Type="http://schemas.openxmlformats.org/officeDocument/2006/relationships/image" Target="../media/image387.svg"/><Relationship Id="rId12" Type="http://schemas.openxmlformats.org/officeDocument/2006/relationships/image" Target="../media/image392.png"/><Relationship Id="rId17" Type="http://schemas.openxmlformats.org/officeDocument/2006/relationships/image" Target="../media/image353.svg"/><Relationship Id="rId25" Type="http://schemas.openxmlformats.org/officeDocument/2006/relationships/hyperlink" Target="https://happygifts.ru/catalog/posuda/termosy/termos_turbo_500_ml_articul_40327/color_belyy/" TargetMode="External"/><Relationship Id="rId2" Type="http://schemas.openxmlformats.org/officeDocument/2006/relationships/notesSlide" Target="../notesSlides/notesSlide30.xml"/><Relationship Id="rId16" Type="http://schemas.openxmlformats.org/officeDocument/2006/relationships/image" Target="../media/image352.png"/><Relationship Id="rId20" Type="http://schemas.openxmlformats.org/officeDocument/2006/relationships/image" Target="../media/image84.png"/><Relationship Id="rId29" Type="http://schemas.openxmlformats.org/officeDocument/2006/relationships/hyperlink" Target="https://happygifts.ru/catalog/posuda/butylki_dlya_vody/butylka_dlya_vody_mist_750_ml_matovaya_articul_40326/color_siniy/" TargetMode="Externa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86.png"/><Relationship Id="rId11" Type="http://schemas.openxmlformats.org/officeDocument/2006/relationships/image" Target="../media/image391.svg"/><Relationship Id="rId24" Type="http://schemas.openxmlformats.org/officeDocument/2006/relationships/image" Target="../media/image400.svg"/><Relationship Id="rId5" Type="http://schemas.openxmlformats.org/officeDocument/2006/relationships/image" Target="../media/image385.jpeg"/><Relationship Id="rId15" Type="http://schemas.openxmlformats.org/officeDocument/2006/relationships/image" Target="../media/image395.svg"/><Relationship Id="rId23" Type="http://schemas.openxmlformats.org/officeDocument/2006/relationships/image" Target="../media/image399.svg"/><Relationship Id="rId28" Type="http://schemas.openxmlformats.org/officeDocument/2006/relationships/hyperlink" Target="https://happygifts.ru/catalog/posuda/butylki_dlya_vody/butylka_dlya_vody_flow_s_tsvetnoy_kryshkoy_articul_40331/color_prozrachnyy,_zelenyy/" TargetMode="External"/><Relationship Id="rId10" Type="http://schemas.openxmlformats.org/officeDocument/2006/relationships/image" Target="../media/image390.png"/><Relationship Id="rId19" Type="http://schemas.openxmlformats.org/officeDocument/2006/relationships/image" Target="../media/image397.svg"/><Relationship Id="rId4" Type="http://schemas.openxmlformats.org/officeDocument/2006/relationships/image" Target="../media/image384.jpeg"/><Relationship Id="rId9" Type="http://schemas.openxmlformats.org/officeDocument/2006/relationships/image" Target="../media/image389.svg"/><Relationship Id="rId14" Type="http://schemas.openxmlformats.org/officeDocument/2006/relationships/image" Target="../media/image394.png"/><Relationship Id="rId22" Type="http://schemas.openxmlformats.org/officeDocument/2006/relationships/image" Target="../media/image67.png"/><Relationship Id="rId27" Type="http://schemas.openxmlformats.org/officeDocument/2006/relationships/hyperlink" Target="https://happygifts.ru/catalog/posuda/butylki_dlya_vody/butylka_dlya_vody_shade_s_lanyardom_650_ml_alyuminiy_rpet_articul_40323/color_chernyy,_zheltyy/" TargetMode="Externa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6.png"/><Relationship Id="rId13" Type="http://schemas.openxmlformats.org/officeDocument/2006/relationships/image" Target="../media/image411.svg"/><Relationship Id="rId18" Type="http://schemas.openxmlformats.org/officeDocument/2006/relationships/hyperlink" Target="https://happygifts.ru/catalog/posuda/lanch_boksy/lanch_boks_handy_v_termosumke_29_x_10_5_x_13_sm_seryy_articul_29720/color_seryy/" TargetMode="External"/><Relationship Id="rId3" Type="http://schemas.openxmlformats.org/officeDocument/2006/relationships/image" Target="../media/image401.jpeg"/><Relationship Id="rId21" Type="http://schemas.openxmlformats.org/officeDocument/2006/relationships/hyperlink" Target="https://happygifts.ru/catalog/posuda/lanch_boksy/lanch_boks_harvy_650_ml_19_x_13_x_7_5_sm_bezhevyy_articul_29723/color_bezhevyy/" TargetMode="External"/><Relationship Id="rId7" Type="http://schemas.openxmlformats.org/officeDocument/2006/relationships/image" Target="../media/image405.svg"/><Relationship Id="rId12" Type="http://schemas.openxmlformats.org/officeDocument/2006/relationships/image" Target="../media/image410.png"/><Relationship Id="rId17" Type="http://schemas.openxmlformats.org/officeDocument/2006/relationships/image" Target="../media/image415.svg"/><Relationship Id="rId2" Type="http://schemas.openxmlformats.org/officeDocument/2006/relationships/notesSlide" Target="../notesSlides/notesSlide31.xml"/><Relationship Id="rId16" Type="http://schemas.openxmlformats.org/officeDocument/2006/relationships/image" Target="../media/image414.png"/><Relationship Id="rId20" Type="http://schemas.openxmlformats.org/officeDocument/2006/relationships/hyperlink" Target="https://happygifts.ru/catalog/posuda/lanch_boksy/lanch_boks_grain_850_ml_18_3_x_13_x_6_8_sm_bezhevyy_articul_29722/color_bezhevyy/" TargetMode="Externa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04.png"/><Relationship Id="rId11" Type="http://schemas.openxmlformats.org/officeDocument/2006/relationships/image" Target="../media/image409.svg"/><Relationship Id="rId5" Type="http://schemas.openxmlformats.org/officeDocument/2006/relationships/image" Target="../media/image403.svg"/><Relationship Id="rId15" Type="http://schemas.openxmlformats.org/officeDocument/2006/relationships/image" Target="../media/image413.svg"/><Relationship Id="rId10" Type="http://schemas.openxmlformats.org/officeDocument/2006/relationships/image" Target="../media/image408.png"/><Relationship Id="rId19" Type="http://schemas.openxmlformats.org/officeDocument/2006/relationships/hyperlink" Target="https://happygifts.ru/catalog/posuda/lanch_boksy/lanch_boks_wheat_900_ml_18_8_x_8_3_x_11_2_sm_bezhevyy_articul_29721/color_bezhevyy/" TargetMode="External"/><Relationship Id="rId4" Type="http://schemas.openxmlformats.org/officeDocument/2006/relationships/image" Target="../media/image402.png"/><Relationship Id="rId9" Type="http://schemas.openxmlformats.org/officeDocument/2006/relationships/image" Target="../media/image407.svg"/><Relationship Id="rId14" Type="http://schemas.openxmlformats.org/officeDocument/2006/relationships/image" Target="../media/image412.png"/><Relationship Id="rId22" Type="http://schemas.openxmlformats.org/officeDocument/2006/relationships/hyperlink" Target="https://happygifts.ru/catalog/posuda/lanch_boksy/lanch_boks_bien_1050_ml_195x88x124_sm_seryy_articul_29724/color_bezhevyy/" TargetMode="External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1.png"/><Relationship Id="rId3" Type="http://schemas.openxmlformats.org/officeDocument/2006/relationships/image" Target="../media/image416.jpeg"/><Relationship Id="rId7" Type="http://schemas.openxmlformats.org/officeDocument/2006/relationships/image" Target="../media/image420.jpe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19.jpeg"/><Relationship Id="rId5" Type="http://schemas.openxmlformats.org/officeDocument/2006/relationships/image" Target="../media/image418.jpeg"/><Relationship Id="rId10" Type="http://schemas.openxmlformats.org/officeDocument/2006/relationships/hyperlink" Target="https://happygifts.ru/" TargetMode="External"/><Relationship Id="rId4" Type="http://schemas.openxmlformats.org/officeDocument/2006/relationships/image" Target="../media/image417.jpeg"/><Relationship Id="rId9" Type="http://schemas.openxmlformats.org/officeDocument/2006/relationships/image" Target="../media/image422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13" Type="http://schemas.openxmlformats.org/officeDocument/2006/relationships/image" Target="../media/image46.svg"/><Relationship Id="rId18" Type="http://schemas.openxmlformats.org/officeDocument/2006/relationships/hyperlink" Target="https://happygifts.ru/catalog/posuda/kruzhki/kruzhka_snowman_s_kryshkoy_articul_29900/color_belyy,_krasnyy/" TargetMode="External"/><Relationship Id="rId3" Type="http://schemas.openxmlformats.org/officeDocument/2006/relationships/image" Target="../media/image36.jpeg"/><Relationship Id="rId7" Type="http://schemas.openxmlformats.org/officeDocument/2006/relationships/image" Target="../media/image40.svg"/><Relationship Id="rId12" Type="http://schemas.openxmlformats.org/officeDocument/2006/relationships/image" Target="../media/image45.png"/><Relationship Id="rId17" Type="http://schemas.openxmlformats.org/officeDocument/2006/relationships/hyperlink" Target="https://happygifts.ru/catalog/podarochnye_nabory/nabor_trav_i_spetsiy_glintveyn_57_gr_articul_34922/color_bezhevyy/" TargetMode="External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49.sv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9.png"/><Relationship Id="rId11" Type="http://schemas.openxmlformats.org/officeDocument/2006/relationships/image" Target="../media/image44.svg"/><Relationship Id="rId5" Type="http://schemas.openxmlformats.org/officeDocument/2006/relationships/image" Target="../media/image38.png"/><Relationship Id="rId15" Type="http://schemas.openxmlformats.org/officeDocument/2006/relationships/image" Target="../media/image48.png"/><Relationship Id="rId10" Type="http://schemas.openxmlformats.org/officeDocument/2006/relationships/image" Target="../media/image43.png"/><Relationship Id="rId19" Type="http://schemas.openxmlformats.org/officeDocument/2006/relationships/hyperlink" Target="https://happygifts.ru/catalog/sumki/ryukzaki/ryukzak_meshok_s_ukreplyennymi_ugolkami_by_day_belyy_35_41_sm_poliester_210d_articul_16111/color_krasnyy/" TargetMode="External"/><Relationship Id="rId4" Type="http://schemas.openxmlformats.org/officeDocument/2006/relationships/image" Target="../media/image37.jpeg"/><Relationship Id="rId9" Type="http://schemas.openxmlformats.org/officeDocument/2006/relationships/image" Target="../media/image42.svg"/><Relationship Id="rId14" Type="http://schemas.openxmlformats.org/officeDocument/2006/relationships/image" Target="../media/image47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13" Type="http://schemas.openxmlformats.org/officeDocument/2006/relationships/image" Target="../media/image60.svg"/><Relationship Id="rId18" Type="http://schemas.openxmlformats.org/officeDocument/2006/relationships/image" Target="../media/image65.png"/><Relationship Id="rId3" Type="http://schemas.openxmlformats.org/officeDocument/2006/relationships/image" Target="../media/image50.jpeg"/><Relationship Id="rId21" Type="http://schemas.openxmlformats.org/officeDocument/2006/relationships/image" Target="../media/image68.svg"/><Relationship Id="rId7" Type="http://schemas.openxmlformats.org/officeDocument/2006/relationships/image" Target="../media/image54.jpeg"/><Relationship Id="rId12" Type="http://schemas.openxmlformats.org/officeDocument/2006/relationships/image" Target="../media/image59.png"/><Relationship Id="rId17" Type="http://schemas.openxmlformats.org/officeDocument/2006/relationships/image" Target="../media/image64.svg"/><Relationship Id="rId25" Type="http://schemas.openxmlformats.org/officeDocument/2006/relationships/hyperlink" Target="https://happygifts.ru/catalog/ruchki_i_karandashi/metallicheskie_ruchki_b1/ruchka_sharikovaya_scalen_belyytemno_seryy_metall_plastik_articul_40400/color_belyy,_temno-seryy/" TargetMode="External"/><Relationship Id="rId2" Type="http://schemas.openxmlformats.org/officeDocument/2006/relationships/notesSlide" Target="../notesSlides/notesSlide5.xml"/><Relationship Id="rId16" Type="http://schemas.openxmlformats.org/officeDocument/2006/relationships/image" Target="../media/image63.png"/><Relationship Id="rId20" Type="http://schemas.openxmlformats.org/officeDocument/2006/relationships/image" Target="../media/image6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3.jpeg"/><Relationship Id="rId11" Type="http://schemas.openxmlformats.org/officeDocument/2006/relationships/image" Target="../media/image58.png"/><Relationship Id="rId24" Type="http://schemas.openxmlformats.org/officeDocument/2006/relationships/hyperlink" Target="https://happygifts.ru/catalog/posuda/butylki_dlya_vody/butylka_dlya_vody_matis_articul_7256/color_belyy/" TargetMode="External"/><Relationship Id="rId5" Type="http://schemas.openxmlformats.org/officeDocument/2006/relationships/image" Target="../media/image52.jpeg"/><Relationship Id="rId15" Type="http://schemas.openxmlformats.org/officeDocument/2006/relationships/image" Target="../media/image62.svg"/><Relationship Id="rId23" Type="http://schemas.openxmlformats.org/officeDocument/2006/relationships/hyperlink" Target="https://happygifts.ru/catalog/notebooks/ezhednevniki/enote_4377/ezhednevnik_nedatirovannyy_scotty_a5_biryuzovyy_kremovyy_blok_bez_obreza_articul_24701/color_seryy/" TargetMode="External"/><Relationship Id="rId10" Type="http://schemas.openxmlformats.org/officeDocument/2006/relationships/image" Target="../media/image57.png"/><Relationship Id="rId19" Type="http://schemas.openxmlformats.org/officeDocument/2006/relationships/image" Target="../media/image66.png"/><Relationship Id="rId4" Type="http://schemas.openxmlformats.org/officeDocument/2006/relationships/image" Target="../media/image51.jpeg"/><Relationship Id="rId9" Type="http://schemas.openxmlformats.org/officeDocument/2006/relationships/image" Target="../media/image56.svg"/><Relationship Id="rId14" Type="http://schemas.openxmlformats.org/officeDocument/2006/relationships/image" Target="../media/image61.png"/><Relationship Id="rId22" Type="http://schemas.openxmlformats.org/officeDocument/2006/relationships/hyperlink" Target="https://happygifts.ru/catalog/promo_odezhda/futbolki/muzhskie_1078/thclothes_3657/futbolka_muzhskaya_ankara_190_articul_351002/color_seryy_melanzh/" TargetMode="Externa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.png"/><Relationship Id="rId13" Type="http://schemas.openxmlformats.org/officeDocument/2006/relationships/image" Target="../media/image79.svg"/><Relationship Id="rId18" Type="http://schemas.openxmlformats.org/officeDocument/2006/relationships/image" Target="../media/image84.png"/><Relationship Id="rId3" Type="http://schemas.openxmlformats.org/officeDocument/2006/relationships/image" Target="../media/image69.jpeg"/><Relationship Id="rId21" Type="http://schemas.openxmlformats.org/officeDocument/2006/relationships/image" Target="../media/image87.png"/><Relationship Id="rId7" Type="http://schemas.openxmlformats.org/officeDocument/2006/relationships/image" Target="../media/image73.svg"/><Relationship Id="rId12" Type="http://schemas.openxmlformats.org/officeDocument/2006/relationships/image" Target="../media/image78.png"/><Relationship Id="rId17" Type="http://schemas.openxmlformats.org/officeDocument/2006/relationships/image" Target="../media/image83.svg"/><Relationship Id="rId25" Type="http://schemas.openxmlformats.org/officeDocument/2006/relationships/hyperlink" Target="https://happygifts.ru/catalog/promo_odezhda/futbolki/muzhskie_1078/sol_s_1080/futbolka_muzhskaya_imperial_antratsit_s_100_khlopok_190gm2_articul_711500/color_temno-seryy/" TargetMode="External"/><Relationship Id="rId2" Type="http://schemas.openxmlformats.org/officeDocument/2006/relationships/notesSlide" Target="../notesSlides/notesSlide6.xml"/><Relationship Id="rId16" Type="http://schemas.openxmlformats.org/officeDocument/2006/relationships/image" Target="../media/image82.png"/><Relationship Id="rId20" Type="http://schemas.openxmlformats.org/officeDocument/2006/relationships/image" Target="../media/image8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2.png"/><Relationship Id="rId11" Type="http://schemas.openxmlformats.org/officeDocument/2006/relationships/image" Target="../media/image77.svg"/><Relationship Id="rId24" Type="http://schemas.openxmlformats.org/officeDocument/2006/relationships/hyperlink" Target="https://happygifts.ru/catalog/uyutnyy_dom/fotoramki_/ukrashenie_novogodnee_snezhinka_articul_56000/color_krasnyy/" TargetMode="External"/><Relationship Id="rId5" Type="http://schemas.openxmlformats.org/officeDocument/2006/relationships/image" Target="../media/image71.jpeg"/><Relationship Id="rId15" Type="http://schemas.openxmlformats.org/officeDocument/2006/relationships/image" Target="../media/image81.svg"/><Relationship Id="rId23" Type="http://schemas.openxmlformats.org/officeDocument/2006/relationships/hyperlink" Target="https://happygifts.ru/catalog/posuda/kruzhki/kruzhka_yasna_s_prorezinennym_pokrytiem_articul_23506/color_chernyy,_krasnyy/" TargetMode="External"/><Relationship Id="rId10" Type="http://schemas.openxmlformats.org/officeDocument/2006/relationships/image" Target="../media/image76.png"/><Relationship Id="rId19" Type="http://schemas.openxmlformats.org/officeDocument/2006/relationships/image" Target="../media/image85.svg"/><Relationship Id="rId4" Type="http://schemas.openxmlformats.org/officeDocument/2006/relationships/image" Target="../media/image70.jpeg"/><Relationship Id="rId9" Type="http://schemas.openxmlformats.org/officeDocument/2006/relationships/image" Target="../media/image75.svg"/><Relationship Id="rId14" Type="http://schemas.openxmlformats.org/officeDocument/2006/relationships/image" Target="../media/image80.png"/><Relationship Id="rId22" Type="http://schemas.openxmlformats.org/officeDocument/2006/relationships/hyperlink" Target="https://happygifts.ru/catalog/promo_odezhda/beysbolki/atlantis_1329/beysbolka_start_five_5_klinev_zastezhka_na_lipuchke__articul_25438/color_bordovyy/" TargetMode="Externa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3.jpeg"/><Relationship Id="rId13" Type="http://schemas.openxmlformats.org/officeDocument/2006/relationships/image" Target="../media/image98.png"/><Relationship Id="rId18" Type="http://schemas.openxmlformats.org/officeDocument/2006/relationships/hyperlink" Target="https://happygifts.ru/catalog/posuda/chaynye_i_kofeynye_nabory/nabor_morkel_chashka_lozhka_podstavka_articul_346482/color_prozrachnyy/" TargetMode="External"/><Relationship Id="rId3" Type="http://schemas.openxmlformats.org/officeDocument/2006/relationships/image" Target="../media/image88.jpeg"/><Relationship Id="rId7" Type="http://schemas.openxmlformats.org/officeDocument/2006/relationships/image" Target="../media/image92.jpeg"/><Relationship Id="rId12" Type="http://schemas.openxmlformats.org/officeDocument/2006/relationships/image" Target="../media/image97.png"/><Relationship Id="rId17" Type="http://schemas.openxmlformats.org/officeDocument/2006/relationships/image" Target="../media/image102.png"/><Relationship Id="rId2" Type="http://schemas.openxmlformats.org/officeDocument/2006/relationships/notesSlide" Target="../notesSlides/notesSlide7.xml"/><Relationship Id="rId16" Type="http://schemas.openxmlformats.org/officeDocument/2006/relationships/image" Target="../media/image101.sv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1.jpeg"/><Relationship Id="rId11" Type="http://schemas.openxmlformats.org/officeDocument/2006/relationships/image" Target="../media/image96.png"/><Relationship Id="rId5" Type="http://schemas.openxmlformats.org/officeDocument/2006/relationships/image" Target="../media/image90.jpeg"/><Relationship Id="rId15" Type="http://schemas.openxmlformats.org/officeDocument/2006/relationships/image" Target="../media/image100.png"/><Relationship Id="rId10" Type="http://schemas.openxmlformats.org/officeDocument/2006/relationships/image" Target="../media/image95.png"/><Relationship Id="rId19" Type="http://schemas.openxmlformats.org/officeDocument/2006/relationships/hyperlink" Target="https://happygifts.ru/catalog/sumki/sumki_dlya_pokupok/sumka_shopper_felty_rpet_fetr_articul_32836/color_temno-seryy/" TargetMode="External"/><Relationship Id="rId4" Type="http://schemas.openxmlformats.org/officeDocument/2006/relationships/image" Target="../media/image89.jpeg"/><Relationship Id="rId9" Type="http://schemas.openxmlformats.org/officeDocument/2006/relationships/image" Target="../media/image94.jpeg"/><Relationship Id="rId14" Type="http://schemas.openxmlformats.org/officeDocument/2006/relationships/image" Target="../media/image99.sv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8.svg"/><Relationship Id="rId13" Type="http://schemas.openxmlformats.org/officeDocument/2006/relationships/hyperlink" Target="https://happygifts.ru/catalog/uyutnyy_dom/nabor_dlya_lepki_snegovika_ulybka_articul_20901_pr/color_seryy/" TargetMode="External"/><Relationship Id="rId3" Type="http://schemas.openxmlformats.org/officeDocument/2006/relationships/image" Target="../media/image103.jpeg"/><Relationship Id="rId7" Type="http://schemas.openxmlformats.org/officeDocument/2006/relationships/image" Target="../media/image107.png"/><Relationship Id="rId12" Type="http://schemas.openxmlformats.org/officeDocument/2006/relationships/image" Target="../media/image11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6.svg"/><Relationship Id="rId11" Type="http://schemas.openxmlformats.org/officeDocument/2006/relationships/image" Target="../media/image111.png"/><Relationship Id="rId5" Type="http://schemas.openxmlformats.org/officeDocument/2006/relationships/image" Target="../media/image105.png"/><Relationship Id="rId10" Type="http://schemas.openxmlformats.org/officeDocument/2006/relationships/image" Target="../media/image110.png"/><Relationship Id="rId4" Type="http://schemas.openxmlformats.org/officeDocument/2006/relationships/image" Target="../media/image104.jpeg"/><Relationship Id="rId9" Type="http://schemas.openxmlformats.org/officeDocument/2006/relationships/image" Target="../media/image109.png"/><Relationship Id="rId14" Type="http://schemas.openxmlformats.org/officeDocument/2006/relationships/hyperlink" Target="https://happygifts.ru/catalog/elektronika/portativnye_kolonki/portativnaya_mini_bluetooth_kolonka_sound_burger_ellipse_serebro_articul_26531/color_yarko-krasnyy/" TargetMode="Externa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8.png"/><Relationship Id="rId13" Type="http://schemas.openxmlformats.org/officeDocument/2006/relationships/image" Target="../media/image123.png"/><Relationship Id="rId18" Type="http://schemas.openxmlformats.org/officeDocument/2006/relationships/image" Target="../media/image128.svg"/><Relationship Id="rId3" Type="http://schemas.openxmlformats.org/officeDocument/2006/relationships/image" Target="../media/image113.jpeg"/><Relationship Id="rId21" Type="http://schemas.openxmlformats.org/officeDocument/2006/relationships/hyperlink" Target="https://happygifts.ru/catalog/promo_odezhda/shapki_sharfy_perchatki/merchtex_3627/perchatki_sensornye_reach_belyy_100_akril_articul_51101/color_zelenyy/" TargetMode="External"/><Relationship Id="rId7" Type="http://schemas.openxmlformats.org/officeDocument/2006/relationships/image" Target="../media/image117.png"/><Relationship Id="rId12" Type="http://schemas.openxmlformats.org/officeDocument/2006/relationships/image" Target="../media/image122.svg"/><Relationship Id="rId17" Type="http://schemas.openxmlformats.org/officeDocument/2006/relationships/image" Target="../media/image127.png"/><Relationship Id="rId2" Type="http://schemas.openxmlformats.org/officeDocument/2006/relationships/notesSlide" Target="../notesSlides/notesSlide9.xml"/><Relationship Id="rId16" Type="http://schemas.openxmlformats.org/officeDocument/2006/relationships/image" Target="../media/image126.svg"/><Relationship Id="rId20" Type="http://schemas.openxmlformats.org/officeDocument/2006/relationships/hyperlink" Target="https://happygifts.ru/catalog/promo_odezhda/shapki_sharfy_perchatki/atlantis_1356/shapka_vyazanaya_dvoynaya_wind_s_s_pomponom_articul_254432_s/color_olivkovyy/" TargetMode="Externa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6.png"/><Relationship Id="rId11" Type="http://schemas.openxmlformats.org/officeDocument/2006/relationships/image" Target="../media/image121.png"/><Relationship Id="rId5" Type="http://schemas.openxmlformats.org/officeDocument/2006/relationships/image" Target="../media/image115.jpeg"/><Relationship Id="rId15" Type="http://schemas.openxmlformats.org/officeDocument/2006/relationships/image" Target="../media/image125.png"/><Relationship Id="rId10" Type="http://schemas.openxmlformats.org/officeDocument/2006/relationships/image" Target="../media/image120.png"/><Relationship Id="rId19" Type="http://schemas.openxmlformats.org/officeDocument/2006/relationships/hyperlink" Target="https://happygifts.ru/catalog/sumki/ryukzaki/ryukzak_soken_articul_345400/color_zelenyy/" TargetMode="External"/><Relationship Id="rId4" Type="http://schemas.openxmlformats.org/officeDocument/2006/relationships/image" Target="../media/image114.jpeg"/><Relationship Id="rId9" Type="http://schemas.openxmlformats.org/officeDocument/2006/relationships/image" Target="../media/image119.png"/><Relationship Id="rId14" Type="http://schemas.openxmlformats.org/officeDocument/2006/relationships/image" Target="../media/image124.svg"/><Relationship Id="rId22" Type="http://schemas.openxmlformats.org/officeDocument/2006/relationships/hyperlink" Target="https://happygifts.ru/catalog/uyutnyy_dom/fotoramki_/tarelka_elochka_articul_29903/color_zelenyy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готов 11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3" name="Group" descr="preencoded.pn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762000" y="3571875"/>
            <a:ext cx="7953375" cy="1476375"/>
          </a:xfrm>
          <a:prstGeom prst="rect">
            <a:avLst/>
          </a:prstGeom>
        </p:spPr>
      </p:pic>
      <p:sp>
        <p:nvSpPr>
          <p:cNvPr id="4" name="2027"/>
          <p:cNvSpPr/>
          <p:nvPr/>
        </p:nvSpPr>
        <p:spPr>
          <a:xfrm>
            <a:off x="2419350" y="1178092"/>
            <a:ext cx="8543925" cy="20478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700"/>
              </a:lnSpc>
              <a:buNone/>
            </a:pPr>
            <a:r>
              <a:rPr lang="en-US" sz="5048" dirty="0">
                <a:solidFill>
                  <a:srgbClr val="FFFFFF"/>
                </a:solidFill>
                <a:latin typeface="Comfortaa Regular" pitchFamily="34" charset="0"/>
                <a:ea typeface="Comfortaa Regular" pitchFamily="34" charset="-122"/>
                <a:cs typeface="Comfortaa Regular" pitchFamily="34" charset="-120"/>
              </a:rPr>
              <a:t>Новый год </a:t>
            </a:r>
            <a:r>
              <a:rPr lang="en-US" sz="9600" b="1" dirty="0">
                <a:solidFill>
                  <a:srgbClr val="FFFFFF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2027</a:t>
            </a:r>
            <a:r>
              <a:rPr lang="en-US" sz="5048" dirty="0">
                <a:solidFill>
                  <a:srgbClr val="FFFFFF"/>
                </a:solidFill>
                <a:latin typeface="Comfortaa Regular" pitchFamily="34" charset="0"/>
                <a:ea typeface="Comfortaa Regular" pitchFamily="34" charset="-122"/>
                <a:cs typeface="Comfortaa Regular" pitchFamily="34" charset="-120"/>
              </a:rPr>
              <a:t>, </a:t>
            </a:r>
            <a:endParaRPr lang="en-US" sz="5048" dirty="0"/>
          </a:p>
          <a:p>
            <a:pPr marL="0" indent="0" algn="l">
              <a:lnSpc>
                <a:spcPts val="5700"/>
              </a:lnSpc>
              <a:buNone/>
            </a:pPr>
            <a:r>
              <a:rPr lang="en-US" sz="5048" dirty="0">
                <a:solidFill>
                  <a:srgbClr val="FFFFFF"/>
                </a:solidFill>
                <a:latin typeface="Comfortaa Regular" pitchFamily="34" charset="0"/>
                <a:ea typeface="Comfortaa Regular" pitchFamily="34" charset="-122"/>
                <a:cs typeface="Comfortaa Regular" pitchFamily="34" charset="-120"/>
              </a:rPr>
              <a:t>упакованный в капсулы!</a:t>
            </a:r>
            <a:endParaRPr lang="en-US" sz="5048" dirty="0"/>
          </a:p>
        </p:txBody>
      </p:sp>
      <p:sp>
        <p:nvSpPr>
          <p:cNvPr id="5" name="Text 1"/>
          <p:cNvSpPr/>
          <p:nvPr/>
        </p:nvSpPr>
        <p:spPr>
          <a:xfrm>
            <a:off x="2409825" y="2800350"/>
            <a:ext cx="5886450" cy="54292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4350"/>
              </a:lnSpc>
              <a:buNone/>
            </a:pPr>
            <a:r>
              <a:rPr lang="en-US" sz="3867" dirty="0">
                <a:solidFill>
                  <a:srgbClr val="F1E99B"/>
                </a:solidFill>
                <a:latin typeface="Comfortaa Regular" pitchFamily="34" charset="0"/>
                <a:ea typeface="Comfortaa Regular" pitchFamily="34" charset="-122"/>
                <a:cs typeface="Comfortaa Regular" pitchFamily="34" charset="-120"/>
              </a:rPr>
              <a:t>готовые решения от</a:t>
            </a:r>
            <a:endParaRPr lang="en-US" sz="3867" dirty="0"/>
          </a:p>
        </p:txBody>
      </p:sp>
      <p:sp>
        <p:nvSpPr>
          <p:cNvPr id="6" name="Text 2"/>
          <p:cNvSpPr/>
          <p:nvPr/>
        </p:nvSpPr>
        <p:spPr>
          <a:xfrm>
            <a:off x="4295775" y="9534525"/>
            <a:ext cx="4467225" cy="4191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3375"/>
              </a:lnSpc>
              <a:buNone/>
            </a:pPr>
            <a:r>
              <a:rPr lang="en-US" sz="2985" dirty="0">
                <a:solidFill>
                  <a:srgbClr val="2E2445"/>
                </a:solidFill>
                <a:latin typeface="Comfortaa Regular" pitchFamily="34" charset="0"/>
                <a:ea typeface="Comfortaa Regular" pitchFamily="34" charset="-122"/>
                <a:cs typeface="Comfortaa Regular" pitchFamily="34" charset="-120"/>
              </a:rPr>
              <a:t>*новинки, уже в пути! </a:t>
            </a:r>
            <a:endParaRPr lang="en-US" sz="2985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bce4e60fc85ef68d3c081a5500e227a_2c43dd73-d594-45e3-a23b-41fc52d46038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4176377" y="0"/>
            <a:ext cx="9934575" cy="10287000"/>
          </a:xfrm>
          <a:prstGeom prst="rect">
            <a:avLst/>
          </a:prstGeom>
        </p:spPr>
      </p:pic>
      <p:pic>
        <p:nvPicPr>
          <p:cNvPr id="3" name="7aed3d0b93122a044ed815def4f4b1bd_02839497-ea31-445e-8ec1-b9019b2a7459.pngx 1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4" name="7aed3d0b93122a044ed815def4f4b1bd_02839497-ea31-445e-8ec1-b9019b2a7459.pngвыв 1" descr="preencoded.png"/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5" name="Rectangle 3" descr="preencoded.png"/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1099505" y="1966912"/>
            <a:ext cx="6781800" cy="1314450"/>
          </a:xfrm>
          <a:prstGeom prst="rect">
            <a:avLst/>
          </a:prstGeom>
        </p:spPr>
      </p:pic>
      <p:pic>
        <p:nvPicPr>
          <p:cNvPr id="6" name="Vector 12" descr="preencoded.png"/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12377385" y="1455669"/>
            <a:ext cx="622043" cy="681810"/>
          </a:xfrm>
          <a:prstGeom prst="rect">
            <a:avLst/>
          </a:prstGeom>
        </p:spPr>
      </p:pic>
      <p:pic>
        <p:nvPicPr>
          <p:cNvPr id="7" name="Vector 13" descr="preencoded.png"/>
          <p:cNvPicPr>
            <a:picLocks noChangeAspect="1"/>
          </p:cNvPicPr>
          <p:nvPr/>
        </p:nvPicPr>
        <p:blipFill>
          <a:blip r:embed="rId8"/>
          <a:srcRect/>
          <a:stretch/>
        </p:blipFill>
        <p:spPr>
          <a:xfrm>
            <a:off x="12807143" y="7686489"/>
            <a:ext cx="1526988" cy="297684"/>
          </a:xfrm>
          <a:prstGeom prst="rect">
            <a:avLst/>
          </a:prstGeom>
        </p:spPr>
      </p:pic>
      <p:pic>
        <p:nvPicPr>
          <p:cNvPr id="8" name="Group 20" descr="preencoded.png"/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/>
        </p:blipFill>
        <p:spPr>
          <a:xfrm>
            <a:off x="12992051" y="1574648"/>
            <a:ext cx="1933575" cy="504825"/>
          </a:xfrm>
          <a:prstGeom prst="rect">
            <a:avLst/>
          </a:prstGeom>
        </p:spPr>
      </p:pic>
      <p:pic>
        <p:nvPicPr>
          <p:cNvPr id="9" name="Group 21" descr="preencoded.png"/>
          <p:cNvPicPr>
            <a:picLocks noChangeAspect="1"/>
          </p:cNvPicPr>
          <p:nvPr/>
        </p:nvPicPr>
        <p:blipFill>
          <a:blip r:embed="rId11"/>
          <a:srcRect/>
          <a:stretch/>
        </p:blipFill>
        <p:spPr>
          <a:xfrm>
            <a:off x="14313209" y="7786939"/>
            <a:ext cx="523875" cy="295275"/>
          </a:xfrm>
          <a:prstGeom prst="rect">
            <a:avLst/>
          </a:prstGeom>
        </p:spPr>
      </p:pic>
      <p:pic>
        <p:nvPicPr>
          <p:cNvPr id="10" name="Vector 11" descr="preencoded.png"/>
          <p:cNvPicPr>
            <a:picLocks noChangeAspect="1"/>
          </p:cNvPicPr>
          <p:nvPr/>
        </p:nvPicPr>
        <p:blipFill>
          <a:blip r:embed="rId12"/>
          <a:srcRect/>
          <a:stretch/>
        </p:blipFill>
        <p:spPr>
          <a:xfrm>
            <a:off x="4332857" y="7002996"/>
            <a:ext cx="590896" cy="121741"/>
          </a:xfrm>
          <a:prstGeom prst="rect">
            <a:avLst/>
          </a:prstGeom>
        </p:spPr>
      </p:pic>
      <p:pic>
        <p:nvPicPr>
          <p:cNvPr id="11" name="Vector 14" descr="preencoded.png"/>
          <p:cNvPicPr>
            <a:picLocks noChangeAspect="1"/>
          </p:cNvPicPr>
          <p:nvPr/>
        </p:nvPicPr>
        <p:blipFill>
          <a:blip r:embed="rId13"/>
          <a:srcRect/>
          <a:stretch/>
        </p:blipFill>
        <p:spPr>
          <a:xfrm>
            <a:off x="9016484" y="8366252"/>
            <a:ext cx="528025" cy="946240"/>
          </a:xfrm>
          <a:prstGeom prst="rect">
            <a:avLst/>
          </a:prstGeom>
        </p:spPr>
      </p:pic>
      <p:pic>
        <p:nvPicPr>
          <p:cNvPr id="12" name="Group 26" descr="preencoded.png"/>
          <p:cNvPicPr>
            <a:picLocks noChangeAspect="1"/>
          </p:cNvPicPr>
          <p:nvPr/>
        </p:nvPicPr>
        <p:blipFill>
          <a:blip r:embed="rId14"/>
          <a:srcRect/>
          <a:stretch/>
        </p:blipFill>
        <p:spPr>
          <a:xfrm>
            <a:off x="2398920" y="7101474"/>
            <a:ext cx="1990725" cy="295275"/>
          </a:xfrm>
          <a:prstGeom prst="rect">
            <a:avLst/>
          </a:prstGeom>
        </p:spPr>
      </p:pic>
      <p:pic>
        <p:nvPicPr>
          <p:cNvPr id="13" name="Group 27" descr="preencoded.png"/>
          <p:cNvPicPr>
            <a:picLocks noChangeAspect="1"/>
          </p:cNvPicPr>
          <p:nvPr/>
        </p:nvPicPr>
        <p:blipFill>
          <a:blip r:embed="rId15"/>
          <a:srcRect/>
          <a:stretch/>
        </p:blipFill>
        <p:spPr>
          <a:xfrm>
            <a:off x="7376016" y="9403612"/>
            <a:ext cx="1704975" cy="295275"/>
          </a:xfrm>
          <a:prstGeom prst="rect">
            <a:avLst/>
          </a:prstGeom>
        </p:spPr>
      </p:pic>
      <p:sp>
        <p:nvSpPr>
          <p:cNvPr id="14" name="Text 0"/>
          <p:cNvSpPr/>
          <p:nvPr/>
        </p:nvSpPr>
        <p:spPr>
          <a:xfrm>
            <a:off x="1356680" y="995363"/>
            <a:ext cx="6591300" cy="8763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6975"/>
              </a:lnSpc>
              <a:buNone/>
            </a:pPr>
            <a:r>
              <a:rPr lang="en-US" sz="6194" dirty="0">
                <a:solidFill>
                  <a:srgbClr val="FFFFFF"/>
                </a:solidFill>
                <a:latin typeface="Comfortaa Regular" pitchFamily="34" charset="0"/>
                <a:ea typeface="Comfortaa Regular" pitchFamily="34" charset="-122"/>
                <a:cs typeface="Comfortaa Regular" pitchFamily="34" charset="-120"/>
              </a:rPr>
              <a:t>Снежная магия</a:t>
            </a:r>
            <a:endParaRPr lang="en-US" sz="6194" dirty="0"/>
          </a:p>
        </p:txBody>
      </p:sp>
      <p:sp>
        <p:nvSpPr>
          <p:cNvPr id="15" name="-"/>
          <p:cNvSpPr/>
          <p:nvPr/>
        </p:nvSpPr>
        <p:spPr>
          <a:xfrm>
            <a:off x="1568732" y="2289758"/>
            <a:ext cx="5968330" cy="609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2143" dirty="0">
                <a:solidFill>
                  <a:srgbClr val="FFFFFF"/>
                </a:solidFill>
                <a:latin typeface="Comfortaa Regular" pitchFamily="34" charset="0"/>
                <a:ea typeface="Comfortaa Regular" pitchFamily="34" charset="-122"/>
                <a:cs typeface="Comfortaa Regular" pitchFamily="34" charset="-120"/>
              </a:rPr>
              <a:t>Капсула-холст: любой логотип и любое пожелание зазвучат на ней идеально.</a:t>
            </a:r>
            <a:endParaRPr lang="en-US" sz="2143" dirty="0"/>
          </a:p>
        </p:txBody>
      </p:sp>
      <p:sp>
        <p:nvSpPr>
          <p:cNvPr id="16" name="STELLAR 247280130"/>
          <p:cNvSpPr/>
          <p:nvPr/>
        </p:nvSpPr>
        <p:spPr>
          <a:xfrm>
            <a:off x="12992221" y="661271"/>
            <a:ext cx="4237723" cy="8286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800" dirty="0">
                <a:solidFill>
                  <a:srgbClr val="FFFFFF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Ежедневник недатированный STELLAR</a:t>
            </a:r>
            <a:endParaRPr lang="en-US" sz="1800" dirty="0"/>
          </a:p>
          <a:p>
            <a:pPr marL="0" indent="0" algn="l">
              <a:lnSpc>
                <a:spcPts val="2250"/>
              </a:lnSpc>
              <a:buNone/>
            </a:pPr>
            <a:r>
              <a:rPr lang="en-US" sz="1800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Montserrat Medium" pitchFamily="34" charset="0"/>
                <a:ea typeface="Montserrat Medium" pitchFamily="34" charset="-122"/>
                <a:cs typeface="Montserrat Medium" pitchFamily="34" charset="-120"/>
                <a:hlinkClick r:id="rId1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24728/01/30</a:t>
            </a:r>
            <a:endParaRPr lang="en-US" sz="1800" dirty="0"/>
          </a:p>
        </p:txBody>
      </p:sp>
      <p:sp>
        <p:nvSpPr>
          <p:cNvPr id="17" name="2  1 3281301"/>
          <p:cNvSpPr/>
          <p:nvPr/>
        </p:nvSpPr>
        <p:spPr>
          <a:xfrm>
            <a:off x="14332427" y="6890314"/>
            <a:ext cx="2913748" cy="8286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800" dirty="0">
                <a:solidFill>
                  <a:srgbClr val="FFFFFF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Ручка шариковая + карандаш вечный 2 в 1</a:t>
            </a:r>
            <a:endParaRPr lang="en-US" sz="1800" dirty="0"/>
          </a:p>
          <a:p>
            <a:pPr marL="0" indent="0" algn="l">
              <a:lnSpc>
                <a:spcPts val="2250"/>
              </a:lnSpc>
              <a:buNone/>
            </a:pPr>
            <a:r>
              <a:rPr lang="en-US" sz="1800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Montserrat Medium" pitchFamily="34" charset="0"/>
                <a:ea typeface="Montserrat Medium" pitchFamily="34" charset="-122"/>
                <a:cs typeface="Montserrat Medium" pitchFamily="34" charset="-120"/>
                <a:hlinkClick r:id="rId1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32813/01</a:t>
            </a:r>
            <a:endParaRPr lang="en-US" sz="1800" dirty="0"/>
          </a:p>
        </p:txBody>
      </p:sp>
      <p:sp>
        <p:nvSpPr>
          <p:cNvPr id="18" name="- HOTTY-S  230 2551101"/>
          <p:cNvSpPr/>
          <p:nvPr/>
        </p:nvSpPr>
        <p:spPr>
          <a:xfrm>
            <a:off x="2133600" y="6207193"/>
            <a:ext cx="2195527" cy="8286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2250"/>
              </a:lnSpc>
              <a:buNone/>
            </a:pPr>
            <a:r>
              <a:rPr lang="en-US" sz="1800" dirty="0">
                <a:solidFill>
                  <a:srgbClr val="41145B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Шарф-бафф HOTTY-S флис 230</a:t>
            </a:r>
            <a:endParaRPr lang="en-US" sz="1800" dirty="0"/>
          </a:p>
          <a:p>
            <a:pPr marL="0" indent="0" algn="r">
              <a:lnSpc>
                <a:spcPts val="2250"/>
              </a:lnSpc>
              <a:buNone/>
            </a:pPr>
            <a:r>
              <a:rPr lang="en-US" sz="1800" u="sng" dirty="0">
                <a:solidFill>
                  <a:srgbClr val="41145B"/>
                </a:solidFill>
                <a:uFill>
                  <a:solidFill>
                    <a:srgbClr val="41145B"/>
                  </a:solidFill>
                </a:uFill>
                <a:latin typeface="Montserrat Medium" pitchFamily="34" charset="0"/>
                <a:ea typeface="Montserrat Medium" pitchFamily="34" charset="-122"/>
                <a:cs typeface="Montserrat Medium" pitchFamily="34" charset="-120"/>
                <a:hlinkClick r:id="rId1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25511.01</a:t>
            </a:r>
            <a:endParaRPr lang="en-US" sz="1800" dirty="0"/>
          </a:p>
        </p:txBody>
      </p:sp>
      <p:sp>
        <p:nvSpPr>
          <p:cNvPr id="19" name="FLICKER 2700201"/>
          <p:cNvSpPr/>
          <p:nvPr/>
        </p:nvSpPr>
        <p:spPr>
          <a:xfrm>
            <a:off x="6829425" y="8505081"/>
            <a:ext cx="2195527" cy="8286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2250"/>
              </a:lnSpc>
              <a:buNone/>
            </a:pPr>
            <a:r>
              <a:rPr lang="en-US" sz="1800" dirty="0">
                <a:solidFill>
                  <a:srgbClr val="41145B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Шар новогодний FLICKER</a:t>
            </a:r>
            <a:endParaRPr lang="en-US" sz="1800" dirty="0"/>
          </a:p>
          <a:p>
            <a:pPr marL="0" indent="0" algn="r">
              <a:lnSpc>
                <a:spcPts val="2250"/>
              </a:lnSpc>
              <a:buNone/>
            </a:pPr>
            <a:r>
              <a:rPr lang="en-US" sz="1800" u="sng" dirty="0">
                <a:solidFill>
                  <a:srgbClr val="41145B"/>
                </a:solidFill>
                <a:uFill>
                  <a:solidFill>
                    <a:srgbClr val="41145B"/>
                  </a:solidFill>
                </a:uFill>
                <a:latin typeface="Montserrat Medium" pitchFamily="34" charset="0"/>
                <a:ea typeface="Montserrat Medium" pitchFamily="34" charset="-122"/>
                <a:cs typeface="Montserrat Medium" pitchFamily="34" charset="-120"/>
                <a:hlinkClick r:id="rId1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27002/01</a:t>
            </a:r>
            <a:endParaRPr lang="en-US" sz="18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4c09499f46b23c761a0903f631d44df7_4de989ba-b063-4892-90fc-2b1050bcc122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3" name="4c09499f46b23c761a0903f631d44df7_4de989ba-b063-4892-90ывывfc-2b1050bcc122 1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0" y="0"/>
            <a:ext cx="18288000" cy="10278442"/>
          </a:xfrm>
          <a:prstGeom prst="rect">
            <a:avLst/>
          </a:prstGeom>
        </p:spPr>
      </p:pic>
      <p:pic>
        <p:nvPicPr>
          <p:cNvPr id="4" name="4c09499f46b23c761a0903f631d44df7_4de989ba-b06ячя3-4892-90fc-2b1050bcc122 1" descr="preencoded.png"/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5" name="Rectangle 3" descr="preencoded.png"/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11188898" y="5471238"/>
            <a:ext cx="6781800" cy="1314450"/>
          </a:xfrm>
          <a:prstGeom prst="rect">
            <a:avLst/>
          </a:prstGeom>
        </p:spPr>
      </p:pic>
      <p:pic>
        <p:nvPicPr>
          <p:cNvPr id="6" name="Vector 10" descr="preencoded.png"/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3326155" y="1288433"/>
            <a:ext cx="719573" cy="773302"/>
          </a:xfrm>
          <a:prstGeom prst="rect">
            <a:avLst/>
          </a:prstGeom>
        </p:spPr>
      </p:pic>
      <p:pic>
        <p:nvPicPr>
          <p:cNvPr id="7" name="Vector 13" descr="preencoded.png"/>
          <p:cNvPicPr>
            <a:picLocks noChangeAspect="1"/>
          </p:cNvPicPr>
          <p:nvPr/>
        </p:nvPicPr>
        <p:blipFill>
          <a:blip r:embed="rId8"/>
          <a:srcRect/>
          <a:stretch/>
        </p:blipFill>
        <p:spPr>
          <a:xfrm>
            <a:off x="9492127" y="8936534"/>
            <a:ext cx="1912671" cy="533167"/>
          </a:xfrm>
          <a:prstGeom prst="rect">
            <a:avLst/>
          </a:prstGeom>
        </p:spPr>
      </p:pic>
      <p:pic>
        <p:nvPicPr>
          <p:cNvPr id="8" name="Vector 12" descr="preencoded.png"/>
          <p:cNvPicPr>
            <a:picLocks noChangeAspect="1"/>
          </p:cNvPicPr>
          <p:nvPr/>
        </p:nvPicPr>
        <p:blipFill>
          <a:blip r:embed="rId9"/>
          <a:srcRect/>
          <a:stretch/>
        </p:blipFill>
        <p:spPr>
          <a:xfrm>
            <a:off x="9269096" y="1894247"/>
            <a:ext cx="626780" cy="690376"/>
          </a:xfrm>
          <a:prstGeom prst="rect">
            <a:avLst/>
          </a:prstGeom>
        </p:spPr>
      </p:pic>
      <p:pic>
        <p:nvPicPr>
          <p:cNvPr id="9" name="Group 25" descr="preencoded.png"/>
          <p:cNvPicPr>
            <a:picLocks noChangeAspect="1"/>
          </p:cNvPicPr>
          <p:nvPr/>
        </p:nvPicPr>
        <p:blipFill>
          <a:blip r:embed="rId10"/>
          <a:srcRect/>
          <a:stretch/>
        </p:blipFill>
        <p:spPr>
          <a:xfrm>
            <a:off x="4038548" y="1388408"/>
            <a:ext cx="847725" cy="295275"/>
          </a:xfrm>
          <a:prstGeom prst="rect">
            <a:avLst/>
          </a:prstGeom>
        </p:spPr>
      </p:pic>
      <p:pic>
        <p:nvPicPr>
          <p:cNvPr id="10" name="Group 28" descr="preencoded.png"/>
          <p:cNvPicPr>
            <a:picLocks noChangeAspect="1"/>
          </p:cNvPicPr>
          <p:nvPr/>
        </p:nvPicPr>
        <p:blipFill>
          <a:blip r:embed="rId11"/>
          <a:srcRect/>
          <a:stretch/>
        </p:blipFill>
        <p:spPr>
          <a:xfrm>
            <a:off x="11398301" y="9561928"/>
            <a:ext cx="1990725" cy="295275"/>
          </a:xfrm>
          <a:prstGeom prst="rect">
            <a:avLst/>
          </a:prstGeom>
        </p:spPr>
      </p:pic>
      <p:pic>
        <p:nvPicPr>
          <p:cNvPr id="11" name="Group 27" descr="preencoded.png"/>
          <p:cNvPicPr>
            <a:picLocks noChangeAspect="1"/>
          </p:cNvPicPr>
          <p:nvPr/>
        </p:nvPicPr>
        <p:blipFill>
          <a:blip r:embed="rId12"/>
          <a:srcRect/>
          <a:stretch/>
        </p:blipFill>
        <p:spPr>
          <a:xfrm>
            <a:off x="9887741" y="2005729"/>
            <a:ext cx="2562225" cy="866775"/>
          </a:xfrm>
          <a:prstGeom prst="rect">
            <a:avLst/>
          </a:prstGeom>
        </p:spPr>
      </p:pic>
      <p:pic>
        <p:nvPicPr>
          <p:cNvPr id="12" name="Vector 11" descr="preencoded.png"/>
          <p:cNvPicPr>
            <a:picLocks noChangeAspect="1"/>
          </p:cNvPicPr>
          <p:nvPr/>
        </p:nvPicPr>
        <p:blipFill>
          <a:blip r:embed="rId13"/>
          <a:srcRect/>
          <a:stretch/>
        </p:blipFill>
        <p:spPr>
          <a:xfrm>
            <a:off x="3641545" y="5740087"/>
            <a:ext cx="622044" cy="681810"/>
          </a:xfrm>
          <a:prstGeom prst="rect">
            <a:avLst/>
          </a:prstGeom>
        </p:spPr>
      </p:pic>
      <p:pic>
        <p:nvPicPr>
          <p:cNvPr id="13" name="Group 26" descr="preencoded.png"/>
          <p:cNvPicPr>
            <a:picLocks noChangeAspect="1"/>
          </p:cNvPicPr>
          <p:nvPr/>
        </p:nvPicPr>
        <p:blipFill>
          <a:blip r:embed="rId14"/>
          <a:srcRect/>
          <a:stretch/>
        </p:blipFill>
        <p:spPr>
          <a:xfrm>
            <a:off x="3143930" y="5840016"/>
            <a:ext cx="561975" cy="295275"/>
          </a:xfrm>
          <a:prstGeom prst="rect">
            <a:avLst/>
          </a:prstGeom>
        </p:spPr>
      </p:pic>
      <p:sp>
        <p:nvSpPr>
          <p:cNvPr id="14" name="Text 0"/>
          <p:cNvSpPr/>
          <p:nvPr/>
        </p:nvSpPr>
        <p:spPr>
          <a:xfrm>
            <a:off x="11866048" y="3563327"/>
            <a:ext cx="5486400" cy="1752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6975"/>
              </a:lnSpc>
              <a:buNone/>
            </a:pPr>
            <a:r>
              <a:rPr lang="en-US" sz="6194" dirty="0">
                <a:solidFill>
                  <a:srgbClr val="41145B"/>
                </a:solidFill>
                <a:latin typeface="Comfortaa Regular" pitchFamily="34" charset="0"/>
                <a:ea typeface="Comfortaa Regular" pitchFamily="34" charset="-122"/>
                <a:cs typeface="Comfortaa Regular" pitchFamily="34" charset="-120"/>
              </a:rPr>
              <a:t>Блеск новых </a:t>
            </a:r>
            <a:endParaRPr lang="en-US" sz="6194" dirty="0"/>
          </a:p>
        </p:txBody>
      </p:sp>
      <p:sp>
        <p:nvSpPr>
          <p:cNvPr id="15" name="Text 1"/>
          <p:cNvSpPr/>
          <p:nvPr/>
        </p:nvSpPr>
        <p:spPr>
          <a:xfrm>
            <a:off x="11866048" y="5670268"/>
            <a:ext cx="5812691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2143" dirty="0">
                <a:solidFill>
                  <a:srgbClr val="41145B"/>
                </a:solidFill>
                <a:latin typeface="Comfortaa Regular" pitchFamily="34" charset="0"/>
                <a:ea typeface="Comfortaa Regular" pitchFamily="34" charset="-122"/>
                <a:cs typeface="Comfortaa Regular" pitchFamily="34" charset="-120"/>
              </a:rPr>
              <a:t>Сверкающий ежедневник для ярких мыслей и увлажнитель, который наполняет воздух волшебством.</a:t>
            </a:r>
            <a:endParaRPr lang="en-US" sz="2143" dirty="0"/>
          </a:p>
        </p:txBody>
      </p:sp>
      <p:sp>
        <p:nvSpPr>
          <p:cNvPr id="16" name="5600047"/>
          <p:cNvSpPr/>
          <p:nvPr/>
        </p:nvSpPr>
        <p:spPr>
          <a:xfrm>
            <a:off x="4038544" y="492193"/>
            <a:ext cx="3247774" cy="8286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800" dirty="0">
                <a:solidFill>
                  <a:srgbClr val="383838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Украшение новогоднее СНЕЖИНКА</a:t>
            </a:r>
            <a:endParaRPr lang="en-US" sz="1800" dirty="0"/>
          </a:p>
          <a:p>
            <a:pPr marL="0" indent="0" algn="l">
              <a:lnSpc>
                <a:spcPts val="2250"/>
              </a:lnSpc>
              <a:buNone/>
            </a:pPr>
            <a:r>
              <a:rPr lang="en-US" sz="1800" u="sng" dirty="0">
                <a:solidFill>
                  <a:srgbClr val="383838"/>
                </a:solidFill>
                <a:uFill>
                  <a:solidFill>
                    <a:srgbClr val="383838"/>
                  </a:solidFill>
                </a:uFill>
                <a:latin typeface="Montserrat Medium" pitchFamily="34" charset="0"/>
                <a:ea typeface="Montserrat Medium" pitchFamily="34" charset="-122"/>
                <a:cs typeface="Montserrat Medium" pitchFamily="34" charset="-120"/>
                <a:hlinkClick r:id="rId1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56000/47</a:t>
            </a:r>
            <a:endParaRPr lang="en-US" sz="1800" dirty="0"/>
          </a:p>
        </p:txBody>
      </p:sp>
      <p:sp>
        <p:nvSpPr>
          <p:cNvPr id="17" name="LEVEL 380140301"/>
          <p:cNvSpPr/>
          <p:nvPr/>
        </p:nvSpPr>
        <p:spPr>
          <a:xfrm>
            <a:off x="11398300" y="8940664"/>
            <a:ext cx="4465244" cy="5524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800" dirty="0">
                <a:solidFill>
                  <a:srgbClr val="383838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Ручка шариковая LEVEL</a:t>
            </a:r>
            <a:endParaRPr lang="en-US" sz="1800" dirty="0"/>
          </a:p>
          <a:p>
            <a:pPr marL="0" indent="0" algn="l">
              <a:lnSpc>
                <a:spcPts val="2250"/>
              </a:lnSpc>
              <a:buNone/>
            </a:pPr>
            <a:r>
              <a:rPr lang="en-US" sz="1800" u="sng" dirty="0">
                <a:solidFill>
                  <a:srgbClr val="383838"/>
                </a:solidFill>
                <a:uFill>
                  <a:solidFill>
                    <a:srgbClr val="383838"/>
                  </a:solidFill>
                </a:uFill>
                <a:latin typeface="Montserrat Medium" pitchFamily="34" charset="0"/>
                <a:ea typeface="Montserrat Medium" pitchFamily="34" charset="-122"/>
                <a:cs typeface="Montserrat Medium" pitchFamily="34" charset="-120"/>
                <a:hlinkClick r:id="rId1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38014/03/01</a:t>
            </a:r>
            <a:endParaRPr lang="en-US" sz="1800" dirty="0"/>
          </a:p>
        </p:txBody>
      </p:sp>
      <p:sp>
        <p:nvSpPr>
          <p:cNvPr id="18" name="Bliss  5   2460103"/>
          <p:cNvSpPr/>
          <p:nvPr/>
        </p:nvSpPr>
        <p:spPr>
          <a:xfrm>
            <a:off x="9887908" y="825280"/>
            <a:ext cx="2869525" cy="1104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800" dirty="0">
                <a:solidFill>
                  <a:srgbClr val="383838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Ежедневник недатированный Bliss, формат А5, в линейку</a:t>
            </a:r>
            <a:endParaRPr lang="en-US" sz="1800" dirty="0"/>
          </a:p>
          <a:p>
            <a:pPr marL="0" indent="0" algn="l">
              <a:lnSpc>
                <a:spcPts val="2250"/>
              </a:lnSpc>
              <a:buNone/>
            </a:pPr>
            <a:r>
              <a:rPr lang="en-US" sz="1800" u="sng" dirty="0">
                <a:solidFill>
                  <a:srgbClr val="383838"/>
                </a:solidFill>
                <a:uFill>
                  <a:solidFill>
                    <a:srgbClr val="383838"/>
                  </a:solidFill>
                </a:uFill>
                <a:latin typeface="Montserrat Medium" pitchFamily="34" charset="0"/>
                <a:ea typeface="Montserrat Medium" pitchFamily="34" charset="-122"/>
                <a:cs typeface="Montserrat Medium" pitchFamily="34" charset="-120"/>
                <a:hlinkClick r:id="rId1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24601/03</a:t>
            </a:r>
            <a:endParaRPr lang="en-US" sz="1800" dirty="0"/>
          </a:p>
        </p:txBody>
      </p:sp>
      <p:sp>
        <p:nvSpPr>
          <p:cNvPr id="19" name="- POND   4100201"/>
          <p:cNvSpPr/>
          <p:nvPr/>
        </p:nvSpPr>
        <p:spPr>
          <a:xfrm>
            <a:off x="781050" y="4669129"/>
            <a:ext cx="2869525" cy="1104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2250"/>
              </a:lnSpc>
              <a:buNone/>
            </a:pPr>
            <a:r>
              <a:rPr lang="en-US" sz="1800" dirty="0">
                <a:solidFill>
                  <a:srgbClr val="383838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Увлажнитель-ароматизатор POND ультразвуковой, белый</a:t>
            </a:r>
            <a:endParaRPr lang="en-US" sz="1800" dirty="0"/>
          </a:p>
          <a:p>
            <a:pPr marL="0" indent="0" algn="r">
              <a:lnSpc>
                <a:spcPts val="2250"/>
              </a:lnSpc>
              <a:buNone/>
            </a:pPr>
            <a:r>
              <a:rPr lang="en-US" sz="1800" u="sng" dirty="0">
                <a:solidFill>
                  <a:srgbClr val="383838"/>
                </a:solidFill>
                <a:uFill>
                  <a:solidFill>
                    <a:srgbClr val="383838"/>
                  </a:solidFill>
                </a:uFill>
                <a:latin typeface="Montserrat Medium" pitchFamily="34" charset="0"/>
                <a:ea typeface="Montserrat Medium" pitchFamily="34" charset="-122"/>
                <a:cs typeface="Montserrat Medium" pitchFamily="34" charset="-120"/>
                <a:hlinkClick r:id="rId1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41002/01</a:t>
            </a:r>
            <a:endParaRPr lang="en-US" sz="1800" dirty="0"/>
          </a:p>
        </p:txBody>
      </p:sp>
      <p:sp>
        <p:nvSpPr>
          <p:cNvPr id="20" name="default_name"/>
          <p:cNvSpPr/>
          <p:nvPr/>
        </p:nvSpPr>
        <p:spPr>
          <a:xfrm>
            <a:off x="13358180" y="4362450"/>
            <a:ext cx="2114550" cy="8763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6975"/>
              </a:lnSpc>
              <a:buNone/>
            </a:pPr>
            <a:r>
              <a:rPr lang="en-US" sz="6194" dirty="0">
                <a:solidFill>
                  <a:srgbClr val="41145B"/>
                </a:solidFill>
                <a:latin typeface="Comfortaa Regular" pitchFamily="34" charset="0"/>
                <a:ea typeface="Comfortaa Regular" pitchFamily="34" charset="-122"/>
                <a:cs typeface="Comfortaa Regular" pitchFamily="34" charset="-120"/>
              </a:rPr>
              <a:t>идей</a:t>
            </a:r>
            <a:endParaRPr lang="en-US" sz="6194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2887e6259d09ecd885cdda01af447d2a_5de2dbaf-689c-4adb-9485-73b89d0b01ae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3" name="b204d4d222382a726dac8de8d50b379c_c98083f6-9929-44eb-8cec-5f6ce325237c (1) 1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0" y="0"/>
            <a:ext cx="18288000" cy="10197629"/>
          </a:xfrm>
          <a:prstGeom prst="rect">
            <a:avLst/>
          </a:prstGeom>
        </p:spPr>
      </p:pic>
      <p:pic>
        <p:nvPicPr>
          <p:cNvPr id="4" name="b204d4d222382a726dac8de8d50b379c_c98083f6-9929-44eb-8cec-5f6ce32ава5237c (1) 1" descr="preencoded.png"/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0" y="0"/>
            <a:ext cx="18288000" cy="10286572"/>
          </a:xfrm>
          <a:prstGeom prst="rect">
            <a:avLst/>
          </a:prstGeom>
        </p:spPr>
      </p:pic>
      <p:pic>
        <p:nvPicPr>
          <p:cNvPr id="5" name="b204d4d222382a726dac8de8d50b379c_c98083f6-9929-44eb-8cec-5f6ce32ава5237c (1).pngсчс 1" descr="preencoded.png"/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0" y="0"/>
            <a:ext cx="18287209" cy="10283800"/>
          </a:xfrm>
          <a:prstGeom prst="rect">
            <a:avLst/>
          </a:prstGeom>
        </p:spPr>
      </p:pic>
      <p:pic>
        <p:nvPicPr>
          <p:cNvPr id="6" name="b204d4d222382a726dac8de8d50b379c_c98083f6-9929-44eb-8cec-5f6ce32ава52чячя37c (1) 1" descr="preencoded.png"/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0" y="0"/>
            <a:ext cx="18283474" cy="10287000"/>
          </a:xfrm>
          <a:prstGeom prst="rect">
            <a:avLst/>
          </a:prstGeom>
        </p:spPr>
      </p:pic>
      <p:pic>
        <p:nvPicPr>
          <p:cNvPr id="7" name="b204d4d222382a726dac8de8d50b379c_c98083f6-9929-44eb-8cec-5f6вывce32ава5237c (1) 1" descr="preencoded.png"/>
          <p:cNvPicPr>
            <a:picLocks noChangeAspect="1"/>
          </p:cNvPicPr>
          <p:nvPr/>
        </p:nvPicPr>
        <p:blipFill>
          <a:blip r:embed="rId8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8" name="b204d4d222382a726dac8de8d50b379c_c98083f6-9929-44eb-8cec-5f6cчячяe32ава5237c (1) 1" descr="preencoded.png"/>
          <p:cNvPicPr>
            <a:picLocks noChangeAspect="1"/>
          </p:cNvPicPr>
          <p:nvPr/>
        </p:nvPicPr>
        <p:blipFill>
          <a:blip r:embed="rId9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9" name="Rectangle 3" descr="preencoded.png"/>
          <p:cNvPicPr>
            <a:picLocks noChangeAspect="1"/>
          </p:cNvPicPr>
          <p:nvPr/>
        </p:nvPicPr>
        <p:blipFill>
          <a:blip r:embed="rId10"/>
          <a:srcRect/>
          <a:stretch/>
        </p:blipFill>
        <p:spPr>
          <a:xfrm>
            <a:off x="515578" y="5768318"/>
            <a:ext cx="6400800" cy="1552575"/>
          </a:xfrm>
          <a:prstGeom prst="rect">
            <a:avLst/>
          </a:prstGeom>
        </p:spPr>
      </p:pic>
      <p:pic>
        <p:nvPicPr>
          <p:cNvPr id="10" name="Vector 9" descr="preencoded.png"/>
          <p:cNvPicPr>
            <a:picLocks noChangeAspect="1"/>
          </p:cNvPicPr>
          <p:nvPr/>
        </p:nvPicPr>
        <p:blipFill>
          <a:blip r:embed="rId11"/>
          <a:srcRect/>
          <a:stretch/>
        </p:blipFill>
        <p:spPr>
          <a:xfrm>
            <a:off x="7480611" y="4181419"/>
            <a:ext cx="1084094" cy="484529"/>
          </a:xfrm>
          <a:prstGeom prst="rect">
            <a:avLst/>
          </a:prstGeom>
        </p:spPr>
      </p:pic>
      <p:pic>
        <p:nvPicPr>
          <p:cNvPr id="11" name="Vector 10" descr="preencoded.png"/>
          <p:cNvPicPr>
            <a:picLocks noChangeAspect="1"/>
          </p:cNvPicPr>
          <p:nvPr/>
        </p:nvPicPr>
        <p:blipFill>
          <a:blip r:embed="rId12"/>
          <a:srcRect/>
          <a:stretch/>
        </p:blipFill>
        <p:spPr>
          <a:xfrm>
            <a:off x="9741538" y="1018059"/>
            <a:ext cx="859352" cy="1018263"/>
          </a:xfrm>
          <a:prstGeom prst="rect">
            <a:avLst/>
          </a:prstGeom>
        </p:spPr>
      </p:pic>
      <p:pic>
        <p:nvPicPr>
          <p:cNvPr id="12" name="Group 24" descr="preencoded.png"/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rcRect/>
          <a:stretch/>
        </p:blipFill>
        <p:spPr>
          <a:xfrm>
            <a:off x="5554675" y="4302137"/>
            <a:ext cx="1933575" cy="219075"/>
          </a:xfrm>
          <a:prstGeom prst="rect">
            <a:avLst/>
          </a:prstGeom>
        </p:spPr>
      </p:pic>
      <p:pic>
        <p:nvPicPr>
          <p:cNvPr id="13" name="Group 25" descr="preencoded.png"/>
          <p:cNvPicPr>
            <a:picLocks noChangeAspect="1"/>
          </p:cNvPicPr>
          <p:nvPr/>
        </p:nvPicPr>
        <p:blipFill>
          <a:blip r:embed="rId15"/>
          <a:srcRect/>
          <a:stretch/>
        </p:blipFill>
        <p:spPr>
          <a:xfrm>
            <a:off x="7815921" y="1137698"/>
            <a:ext cx="1933575" cy="847725"/>
          </a:xfrm>
          <a:prstGeom prst="rect">
            <a:avLst/>
          </a:prstGeom>
        </p:spPr>
      </p:pic>
      <p:pic>
        <p:nvPicPr>
          <p:cNvPr id="14" name="Group 24" descr="preencoded.png"/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rcRect/>
          <a:stretch/>
        </p:blipFill>
        <p:spPr>
          <a:xfrm>
            <a:off x="16111076" y="8269002"/>
            <a:ext cx="1076325" cy="504833"/>
          </a:xfrm>
          <a:prstGeom prst="rect">
            <a:avLst/>
          </a:prstGeom>
        </p:spPr>
      </p:pic>
      <p:sp>
        <p:nvSpPr>
          <p:cNvPr id="15" name="Ellipse 15"/>
          <p:cNvSpPr/>
          <p:nvPr/>
        </p:nvSpPr>
        <p:spPr>
          <a:xfrm>
            <a:off x="17254913" y="8269002"/>
            <a:ext cx="219075" cy="219075"/>
          </a:xfrm>
          <a:prstGeom prst="ellipse">
            <a:avLst/>
          </a:prstGeom>
          <a:solidFill>
            <a:srgbClr val="D9D9D9"/>
          </a:solidFill>
          <a:ln/>
        </p:spPr>
      </p:sp>
      <p:pic>
        <p:nvPicPr>
          <p:cNvPr id="16" name="Vector 9" descr="preencoded.png"/>
          <p:cNvPicPr>
            <a:picLocks noChangeAspect="1"/>
          </p:cNvPicPr>
          <p:nvPr/>
        </p:nvPicPr>
        <p:blipFill>
          <a:blip r:embed="rId18"/>
          <a:srcRect/>
          <a:stretch/>
        </p:blipFill>
        <p:spPr>
          <a:xfrm>
            <a:off x="15082669" y="8184021"/>
            <a:ext cx="1035001" cy="429127"/>
          </a:xfrm>
          <a:prstGeom prst="rect">
            <a:avLst/>
          </a:prstGeom>
        </p:spPr>
      </p:pic>
      <p:pic>
        <p:nvPicPr>
          <p:cNvPr id="17" name="Group 26" descr="preencoded.png"/>
          <p:cNvPicPr>
            <a:picLocks noChangeAspect="1"/>
          </p:cNvPicPr>
          <p:nvPr/>
        </p:nvPicPr>
        <p:blipFill>
          <a:blip r:embed="rId19"/>
          <a:srcRect/>
          <a:stretch/>
        </p:blipFill>
        <p:spPr>
          <a:xfrm>
            <a:off x="4435394" y="9197169"/>
            <a:ext cx="2219325" cy="295275"/>
          </a:xfrm>
          <a:prstGeom prst="rect">
            <a:avLst/>
          </a:prstGeom>
        </p:spPr>
      </p:pic>
      <p:pic>
        <p:nvPicPr>
          <p:cNvPr id="18" name="Vector 11" descr="preencoded.png"/>
          <p:cNvPicPr>
            <a:picLocks noChangeAspect="1"/>
          </p:cNvPicPr>
          <p:nvPr/>
        </p:nvPicPr>
        <p:blipFill>
          <a:blip r:embed="rId20"/>
          <a:srcRect/>
          <a:stretch/>
        </p:blipFill>
        <p:spPr>
          <a:xfrm>
            <a:off x="6642822" y="9128894"/>
            <a:ext cx="1005535" cy="634175"/>
          </a:xfrm>
          <a:prstGeom prst="rect">
            <a:avLst/>
          </a:prstGeom>
        </p:spPr>
      </p:pic>
      <p:sp>
        <p:nvSpPr>
          <p:cNvPr id="19" name="default_name"/>
          <p:cNvSpPr/>
          <p:nvPr/>
        </p:nvSpPr>
        <p:spPr>
          <a:xfrm>
            <a:off x="581025" y="1157288"/>
            <a:ext cx="6705600" cy="8763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lnSpc>
                <a:spcPts val="6975"/>
              </a:lnSpc>
              <a:buNone/>
            </a:pPr>
            <a:r>
              <a:rPr lang="en-US" sz="6194" dirty="0">
                <a:solidFill>
                  <a:srgbClr val="FFFFFF"/>
                </a:solidFill>
                <a:latin typeface="Comfortaa Regular" pitchFamily="34" charset="0"/>
                <a:ea typeface="Comfortaa Regular" pitchFamily="34" charset="-122"/>
                <a:cs typeface="Comfortaa Regular" pitchFamily="34" charset="-120"/>
              </a:rPr>
              <a:t>Мандариновый</a:t>
            </a:r>
            <a:endParaRPr lang="en-US" sz="6194" dirty="0"/>
          </a:p>
        </p:txBody>
      </p:sp>
      <p:sp>
        <p:nvSpPr>
          <p:cNvPr id="20" name="Text 2"/>
          <p:cNvSpPr/>
          <p:nvPr/>
        </p:nvSpPr>
        <p:spPr>
          <a:xfrm>
            <a:off x="885825" y="6081713"/>
            <a:ext cx="53721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2400"/>
              </a:lnSpc>
              <a:buNone/>
            </a:pPr>
            <a:r>
              <a:rPr lang="en-US" sz="2143" dirty="0">
                <a:solidFill>
                  <a:srgbClr val="FFFFFF"/>
                </a:solidFill>
                <a:latin typeface="Comfortaa Regular" pitchFamily="34" charset="0"/>
                <a:ea typeface="Comfortaa Regular" pitchFamily="34" charset="-122"/>
                <a:cs typeface="Comfortaa Regular" pitchFamily="34" charset="-120"/>
              </a:rPr>
              <a:t>Оранжевые акценты среди серого</a:t>
            </a:r>
            <a:endParaRPr lang="en-US" sz="2143" dirty="0"/>
          </a:p>
          <a:p>
            <a:pPr marL="0" indent="0" algn="r">
              <a:lnSpc>
                <a:spcPts val="2400"/>
              </a:lnSpc>
              <a:buNone/>
            </a:pPr>
            <a:r>
              <a:rPr lang="en-US" sz="2143" dirty="0">
                <a:solidFill>
                  <a:srgbClr val="FFFFFF"/>
                </a:solidFill>
                <a:latin typeface="Comfortaa Regular" pitchFamily="34" charset="0"/>
                <a:ea typeface="Comfortaa Regular" pitchFamily="34" charset="-122"/>
                <a:cs typeface="Comfortaa Regular" pitchFamily="34" charset="-120"/>
              </a:rPr>
              <a:t>меланжа, как дольки мандарина</a:t>
            </a:r>
            <a:endParaRPr lang="en-US" sz="2143" dirty="0"/>
          </a:p>
          <a:p>
            <a:pPr marL="0" indent="0" algn="r">
              <a:lnSpc>
                <a:spcPts val="2400"/>
              </a:lnSpc>
              <a:buNone/>
            </a:pPr>
            <a:r>
              <a:rPr lang="en-US" sz="2143" dirty="0">
                <a:solidFill>
                  <a:srgbClr val="FFFFFF"/>
                </a:solidFill>
                <a:latin typeface="Comfortaa Regular" pitchFamily="34" charset="0"/>
                <a:ea typeface="Comfortaa Regular" pitchFamily="34" charset="-122"/>
                <a:cs typeface="Comfortaa Regular" pitchFamily="34" charset="-120"/>
              </a:rPr>
              <a:t>на зимнем столе.</a:t>
            </a:r>
            <a:endParaRPr lang="en-US" sz="2143" dirty="0"/>
          </a:p>
        </p:txBody>
      </p:sp>
      <p:sp>
        <p:nvSpPr>
          <p:cNvPr id="21" name="SOLAS     2474405"/>
          <p:cNvSpPr/>
          <p:nvPr/>
        </p:nvSpPr>
        <p:spPr>
          <a:xfrm>
            <a:off x="4381500" y="3128963"/>
            <a:ext cx="3105150" cy="13620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2250"/>
              </a:lnSpc>
              <a:buNone/>
            </a:pPr>
            <a:r>
              <a:rPr lang="en-US" sz="1800" dirty="0">
                <a:solidFill>
                  <a:srgbClr val="FFFFFF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Ежедневник </a:t>
            </a:r>
            <a:endParaRPr lang="en-US" sz="1800" dirty="0"/>
          </a:p>
          <a:p>
            <a:pPr marL="0" indent="0" algn="r">
              <a:lnSpc>
                <a:spcPts val="2250"/>
              </a:lnSpc>
              <a:buNone/>
            </a:pPr>
            <a:r>
              <a:rPr lang="en-US" sz="1800" dirty="0">
                <a:solidFill>
                  <a:srgbClr val="FFFFFF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недатированный SOLAS с магнитом для ручки</a:t>
            </a:r>
            <a:endParaRPr lang="en-US" sz="1800" dirty="0"/>
          </a:p>
          <a:p>
            <a:pPr marL="0" indent="0" algn="r">
              <a:lnSpc>
                <a:spcPts val="2250"/>
              </a:lnSpc>
              <a:buNone/>
            </a:pPr>
            <a:r>
              <a:rPr lang="en-US" sz="1800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Montserrat Medium" pitchFamily="34" charset="0"/>
                <a:ea typeface="Montserrat Medium" pitchFamily="34" charset="-122"/>
                <a:cs typeface="Montserrat Medium" pitchFamily="34" charset="-120"/>
                <a:hlinkClick r:id="rId2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24744/05</a:t>
            </a:r>
            <a:endParaRPr lang="en-US" sz="1800" dirty="0"/>
          </a:p>
        </p:txBody>
      </p:sp>
      <p:sp>
        <p:nvSpPr>
          <p:cNvPr id="22" name="SUMMER II 170 711342360"/>
          <p:cNvSpPr/>
          <p:nvPr/>
        </p:nvSpPr>
        <p:spPr>
          <a:xfrm>
            <a:off x="6877050" y="224117"/>
            <a:ext cx="2869525" cy="8286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2250"/>
              </a:lnSpc>
              <a:buNone/>
            </a:pPr>
            <a:r>
              <a:rPr lang="en-US" sz="1800" dirty="0">
                <a:solidFill>
                  <a:srgbClr val="FFFFFF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Рубашка поло мужская SUMMER II 170</a:t>
            </a:r>
            <a:endParaRPr lang="en-US" sz="1800" dirty="0"/>
          </a:p>
          <a:p>
            <a:pPr marL="0" indent="0" algn="r">
              <a:lnSpc>
                <a:spcPts val="2250"/>
              </a:lnSpc>
              <a:buNone/>
            </a:pPr>
            <a:r>
              <a:rPr lang="en-US" sz="1800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Montserrat Medium" pitchFamily="34" charset="0"/>
                <a:ea typeface="Montserrat Medium" pitchFamily="34" charset="-122"/>
                <a:cs typeface="Montserrat Medium" pitchFamily="34" charset="-120"/>
                <a:hlinkClick r:id="rId2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711342.360</a:t>
            </a:r>
            <a:endParaRPr lang="en-US" sz="1800" dirty="0"/>
          </a:p>
        </p:txBody>
      </p:sp>
      <p:sp>
        <p:nvSpPr>
          <p:cNvPr id="23" name="ANNA 2590030"/>
          <p:cNvSpPr/>
          <p:nvPr/>
        </p:nvSpPr>
        <p:spPr>
          <a:xfrm>
            <a:off x="16114685" y="7662956"/>
            <a:ext cx="2869525" cy="5524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800" dirty="0">
                <a:solidFill>
                  <a:srgbClr val="FFFFFF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Кружка ANNA</a:t>
            </a:r>
            <a:endParaRPr lang="en-US" sz="1800" dirty="0"/>
          </a:p>
          <a:p>
            <a:pPr marL="0" indent="0" algn="l">
              <a:lnSpc>
                <a:spcPts val="2250"/>
              </a:lnSpc>
              <a:buNone/>
            </a:pPr>
            <a:r>
              <a:rPr lang="en-US" sz="1800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Montserrat Medium" pitchFamily="34" charset="0"/>
                <a:ea typeface="Montserrat Medium" pitchFamily="34" charset="-122"/>
                <a:cs typeface="Montserrat Medium" pitchFamily="34" charset="-120"/>
                <a:hlinkClick r:id="rId2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25900/30</a:t>
            </a:r>
            <a:endParaRPr lang="en-US" sz="1800" dirty="0"/>
          </a:p>
        </p:txBody>
      </p:sp>
      <p:sp>
        <p:nvSpPr>
          <p:cNvPr id="24" name="FACTOR 403920530"/>
          <p:cNvSpPr/>
          <p:nvPr/>
        </p:nvSpPr>
        <p:spPr>
          <a:xfrm>
            <a:off x="3781425" y="8333352"/>
            <a:ext cx="2869525" cy="8286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2250"/>
              </a:lnSpc>
              <a:buNone/>
            </a:pPr>
            <a:r>
              <a:rPr lang="en-US" sz="1800" dirty="0">
                <a:solidFill>
                  <a:srgbClr val="FFFFFF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Ручка шариковая FACTOR</a:t>
            </a:r>
            <a:endParaRPr lang="en-US" sz="1800" dirty="0"/>
          </a:p>
          <a:p>
            <a:pPr marL="0" indent="0" algn="r">
              <a:lnSpc>
                <a:spcPts val="2250"/>
              </a:lnSpc>
              <a:buNone/>
            </a:pPr>
            <a:r>
              <a:rPr lang="en-US" sz="1800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Montserrat Medium" pitchFamily="34" charset="0"/>
                <a:ea typeface="Montserrat Medium" pitchFamily="34" charset="-122"/>
                <a:cs typeface="Montserrat Medium" pitchFamily="34" charset="-120"/>
                <a:hlinkClick r:id="rId2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40392/05/30</a:t>
            </a:r>
            <a:endParaRPr lang="en-US" sz="1800" dirty="0"/>
          </a:p>
        </p:txBody>
      </p:sp>
      <p:sp>
        <p:nvSpPr>
          <p:cNvPr id="25" name="default_name"/>
          <p:cNvSpPr/>
          <p:nvPr/>
        </p:nvSpPr>
        <p:spPr>
          <a:xfrm>
            <a:off x="2857500" y="2033588"/>
            <a:ext cx="3333750" cy="8763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lnSpc>
                <a:spcPts val="6975"/>
              </a:lnSpc>
              <a:buNone/>
            </a:pPr>
            <a:r>
              <a:rPr lang="en-US" sz="6194" dirty="0">
                <a:solidFill>
                  <a:srgbClr val="FFFFFF"/>
                </a:solidFill>
                <a:latin typeface="Comfortaa Regular" pitchFamily="34" charset="0"/>
                <a:ea typeface="Comfortaa Regular" pitchFamily="34" charset="-122"/>
                <a:cs typeface="Comfortaa Regular" pitchFamily="34" charset="-120"/>
              </a:rPr>
              <a:t>акцент</a:t>
            </a:r>
            <a:endParaRPr lang="en-US" sz="6194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019fcb39-00ca-74b1-9392-37d716a3afb6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8288000" cy="10284247"/>
          </a:xfrm>
          <a:prstGeom prst="rect">
            <a:avLst/>
          </a:prstGeom>
        </p:spPr>
      </p:pic>
      <p:pic>
        <p:nvPicPr>
          <p:cNvPr id="3" name="86424450c35fa3a2e970352af8366012_cb1708e5-fcd3-46c7-ab3e-dd6b87edd845 1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0" y="0"/>
            <a:ext cx="18288000" cy="10284321"/>
          </a:xfrm>
          <a:prstGeom prst="rect">
            <a:avLst/>
          </a:prstGeom>
        </p:spPr>
      </p:pic>
      <p:pic>
        <p:nvPicPr>
          <p:cNvPr id="4" name="Rectangle 3" descr="preencoded.png"/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2156780" y="3533775"/>
            <a:ext cx="7277100" cy="876300"/>
          </a:xfrm>
          <a:prstGeom prst="rect">
            <a:avLst/>
          </a:prstGeom>
        </p:spPr>
      </p:pic>
      <p:pic>
        <p:nvPicPr>
          <p:cNvPr id="5" name="Group 23" descr="preencoded.png"/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6168240" y="6436537"/>
            <a:ext cx="219075" cy="219075"/>
          </a:xfrm>
          <a:prstGeom prst="rect">
            <a:avLst/>
          </a:prstGeom>
        </p:spPr>
      </p:pic>
      <p:pic>
        <p:nvPicPr>
          <p:cNvPr id="6" name="Vector 8" descr="preencoded.png"/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6374313" y="6349138"/>
            <a:ext cx="791662" cy="1431727"/>
          </a:xfrm>
          <a:prstGeom prst="rect">
            <a:avLst/>
          </a:prstGeom>
        </p:spPr>
      </p:pic>
      <p:pic>
        <p:nvPicPr>
          <p:cNvPr id="7" name="Vector 9" descr="preencoded.png"/>
          <p:cNvPicPr>
            <a:picLocks noChangeAspect="1"/>
          </p:cNvPicPr>
          <p:nvPr/>
        </p:nvPicPr>
        <p:blipFill>
          <a:blip r:embed="rId8"/>
          <a:srcRect/>
          <a:stretch/>
        </p:blipFill>
        <p:spPr>
          <a:xfrm>
            <a:off x="11018460" y="5849615"/>
            <a:ext cx="2464138" cy="1220893"/>
          </a:xfrm>
          <a:prstGeom prst="rect">
            <a:avLst/>
          </a:prstGeom>
        </p:spPr>
      </p:pic>
      <p:pic>
        <p:nvPicPr>
          <p:cNvPr id="8" name="Ellipse 10" descr="preencoded.png"/>
          <p:cNvPicPr>
            <a:picLocks noChangeAspect="1"/>
          </p:cNvPicPr>
          <p:nvPr/>
        </p:nvPicPr>
        <p:blipFill>
          <a:blip r:embed="rId9"/>
          <a:srcRect/>
          <a:stretch/>
        </p:blipFill>
        <p:spPr>
          <a:xfrm>
            <a:off x="10793850" y="5918485"/>
            <a:ext cx="295275" cy="295275"/>
          </a:xfrm>
          <a:prstGeom prst="rect">
            <a:avLst/>
          </a:prstGeom>
        </p:spPr>
      </p:pic>
      <p:sp>
        <p:nvSpPr>
          <p:cNvPr id="9" name="Text 0"/>
          <p:cNvSpPr/>
          <p:nvPr/>
        </p:nvSpPr>
        <p:spPr>
          <a:xfrm>
            <a:off x="1464805" y="2513261"/>
            <a:ext cx="8029575" cy="8763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6975"/>
              </a:lnSpc>
              <a:buNone/>
            </a:pPr>
            <a:r>
              <a:rPr lang="en-US" sz="6194" dirty="0">
                <a:solidFill>
                  <a:srgbClr val="23140C"/>
                </a:solidFill>
                <a:latin typeface="Comfortaa Regular" pitchFamily="34" charset="0"/>
                <a:ea typeface="Comfortaa Regular" pitchFamily="34" charset="-122"/>
                <a:cs typeface="Comfortaa Regular" pitchFamily="34" charset="-120"/>
              </a:rPr>
              <a:t>Дом, где праздник</a:t>
            </a:r>
            <a:endParaRPr lang="en-US" sz="6194" dirty="0"/>
          </a:p>
        </p:txBody>
      </p:sp>
      <p:sp>
        <p:nvSpPr>
          <p:cNvPr id="10" name="Text 1"/>
          <p:cNvSpPr/>
          <p:nvPr/>
        </p:nvSpPr>
        <p:spPr>
          <a:xfrm>
            <a:off x="2575043" y="3819674"/>
            <a:ext cx="8468270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2143" dirty="0">
                <a:solidFill>
                  <a:srgbClr val="23140C"/>
                </a:solidFill>
                <a:latin typeface="Comfortaa Regular" pitchFamily="34" charset="0"/>
                <a:ea typeface="Comfortaa Regular" pitchFamily="34" charset="-122"/>
                <a:cs typeface="Comfortaa Regular" pitchFamily="34" charset="-120"/>
              </a:rPr>
              <a:t>Новогодний стол начинается с деталей.</a:t>
            </a:r>
            <a:endParaRPr lang="en-US" sz="2143" dirty="0"/>
          </a:p>
        </p:txBody>
      </p:sp>
      <p:sp>
        <p:nvSpPr>
          <p:cNvPr id="11" name="BRIE 33602"/>
          <p:cNvSpPr/>
          <p:nvPr/>
        </p:nvSpPr>
        <p:spPr>
          <a:xfrm>
            <a:off x="3514725" y="5833821"/>
            <a:ext cx="2869525" cy="5524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2250"/>
              </a:lnSpc>
              <a:buNone/>
            </a:pPr>
            <a:r>
              <a:rPr lang="en-US" sz="1800" dirty="0">
                <a:solidFill>
                  <a:srgbClr val="23140C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Набор для сыра BRIE</a:t>
            </a:r>
            <a:endParaRPr lang="en-US" sz="1800" dirty="0"/>
          </a:p>
          <a:p>
            <a:pPr marL="0" indent="0" algn="r">
              <a:lnSpc>
                <a:spcPts val="2250"/>
              </a:lnSpc>
              <a:buNone/>
            </a:pPr>
            <a:r>
              <a:rPr lang="en-US" sz="1800" u="sng" dirty="0">
                <a:solidFill>
                  <a:srgbClr val="23140C"/>
                </a:solidFill>
                <a:uFill>
                  <a:solidFill>
                    <a:srgbClr val="23140C"/>
                  </a:solidFill>
                </a:uFill>
                <a:latin typeface="Montserrat Medium" pitchFamily="34" charset="0"/>
                <a:ea typeface="Montserrat Medium" pitchFamily="34" charset="-122"/>
                <a:cs typeface="Montserrat Medium" pitchFamily="34" charset="-120"/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33602</a:t>
            </a:r>
            <a:endParaRPr lang="en-US" sz="1800" dirty="0"/>
          </a:p>
        </p:txBody>
      </p:sp>
      <p:sp>
        <p:nvSpPr>
          <p:cNvPr id="12" name="Sweater 21901"/>
          <p:cNvSpPr/>
          <p:nvPr/>
        </p:nvSpPr>
        <p:spPr>
          <a:xfrm>
            <a:off x="8162925" y="5334093"/>
            <a:ext cx="2869525" cy="5524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2250"/>
              </a:lnSpc>
              <a:buNone/>
            </a:pPr>
            <a:r>
              <a:rPr lang="en-US" sz="1800" dirty="0">
                <a:solidFill>
                  <a:srgbClr val="23140C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Кружка "Sweater"</a:t>
            </a:r>
            <a:endParaRPr lang="en-US" sz="1800" dirty="0"/>
          </a:p>
          <a:p>
            <a:pPr marL="0" indent="0" algn="r">
              <a:lnSpc>
                <a:spcPts val="2250"/>
              </a:lnSpc>
              <a:buNone/>
            </a:pPr>
            <a:r>
              <a:rPr lang="en-US" sz="1800" u="sng" dirty="0">
                <a:solidFill>
                  <a:srgbClr val="23140C"/>
                </a:solidFill>
                <a:uFill>
                  <a:solidFill>
                    <a:srgbClr val="23140C"/>
                  </a:solidFill>
                </a:uFill>
                <a:latin typeface="Montserrat Medium" pitchFamily="34" charset="0"/>
                <a:ea typeface="Montserrat Medium" pitchFamily="34" charset="-122"/>
                <a:cs typeface="Montserrat Medium" pitchFamily="34" charset="-120"/>
                <a:hlinkClick r:id="rId1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21901</a:t>
            </a:r>
            <a:endParaRPr lang="en-US" sz="18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58d6855990ec528e5f3c87a2064d9816_01aecaad-c82b-4de6-bc62-5ec41de03923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3" name="d52c375f0f064b27c5372ff8450986ac_572bb549-555e-4052-9e2d-a5f2ac7ff626 1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573973" y="619385"/>
            <a:ext cx="17135475" cy="9563100"/>
          </a:xfrm>
          <a:prstGeom prst="rect">
            <a:avLst/>
          </a:prstGeom>
        </p:spPr>
      </p:pic>
      <p:pic>
        <p:nvPicPr>
          <p:cNvPr id="4" name="ac2a831cd1f5424a60e2164ec66b175c_26601f02-9817-4328-b0e0-a624b93d84d0 1" descr="preencoded.png"/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5" name="Rectangle 3" descr="preencoded.png"/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718505" y="2781300"/>
            <a:ext cx="6562725" cy="1247775"/>
          </a:xfrm>
          <a:prstGeom prst="rect">
            <a:avLst/>
          </a:prstGeom>
        </p:spPr>
      </p:pic>
      <p:pic>
        <p:nvPicPr>
          <p:cNvPr id="6" name="Group 23" descr="preencoded.png"/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8825350" y="9111369"/>
            <a:ext cx="1647825" cy="561975"/>
          </a:xfrm>
          <a:prstGeom prst="rect">
            <a:avLst/>
          </a:prstGeom>
        </p:spPr>
      </p:pic>
      <p:pic>
        <p:nvPicPr>
          <p:cNvPr id="7" name="Group 25" descr="preencoded.png"/>
          <p:cNvPicPr>
            <a:picLocks noChangeAspect="1"/>
          </p:cNvPicPr>
          <p:nvPr/>
        </p:nvPicPr>
        <p:blipFill>
          <a:blip r:embed="rId8"/>
          <a:srcRect/>
          <a:stretch/>
        </p:blipFill>
        <p:spPr>
          <a:xfrm>
            <a:off x="15394215" y="7950566"/>
            <a:ext cx="1076325" cy="295275"/>
          </a:xfrm>
          <a:prstGeom prst="rect">
            <a:avLst/>
          </a:prstGeom>
        </p:spPr>
      </p:pic>
      <p:pic>
        <p:nvPicPr>
          <p:cNvPr id="8" name="Group 26" descr="preencoded.png"/>
          <p:cNvPicPr>
            <a:picLocks noChangeAspect="1"/>
          </p:cNvPicPr>
          <p:nvPr/>
        </p:nvPicPr>
        <p:blipFill>
          <a:blip r:embed="rId9"/>
          <a:srcRect/>
          <a:stretch/>
        </p:blipFill>
        <p:spPr>
          <a:xfrm>
            <a:off x="12391091" y="9489784"/>
            <a:ext cx="295275" cy="295275"/>
          </a:xfrm>
          <a:prstGeom prst="rect">
            <a:avLst/>
          </a:prstGeom>
        </p:spPr>
      </p:pic>
      <p:pic>
        <p:nvPicPr>
          <p:cNvPr id="9" name="Group 24" descr="preencoded.png"/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/>
        </p:blipFill>
        <p:spPr>
          <a:xfrm>
            <a:off x="15154513" y="2673660"/>
            <a:ext cx="1647825" cy="504833"/>
          </a:xfrm>
          <a:prstGeom prst="rect">
            <a:avLst/>
          </a:prstGeom>
        </p:spPr>
      </p:pic>
      <p:pic>
        <p:nvPicPr>
          <p:cNvPr id="10" name="Vector 8" descr="preencoded.png"/>
          <p:cNvPicPr>
            <a:picLocks noChangeAspect="1"/>
          </p:cNvPicPr>
          <p:nvPr/>
        </p:nvPicPr>
        <p:blipFill>
          <a:blip r:embed="rId12"/>
          <a:srcRect/>
          <a:stretch/>
        </p:blipFill>
        <p:spPr>
          <a:xfrm>
            <a:off x="8030044" y="7815969"/>
            <a:ext cx="804571" cy="1213135"/>
          </a:xfrm>
          <a:prstGeom prst="rect">
            <a:avLst/>
          </a:prstGeom>
        </p:spPr>
      </p:pic>
      <p:pic>
        <p:nvPicPr>
          <p:cNvPr id="11" name="Vector 9" descr="preencoded.png"/>
          <p:cNvPicPr>
            <a:picLocks noChangeAspect="1"/>
          </p:cNvPicPr>
          <p:nvPr/>
        </p:nvPicPr>
        <p:blipFill>
          <a:blip r:embed="rId13"/>
          <a:srcRect/>
          <a:stretch/>
        </p:blipFill>
        <p:spPr>
          <a:xfrm>
            <a:off x="14518288" y="2587600"/>
            <a:ext cx="648341" cy="985242"/>
          </a:xfrm>
          <a:prstGeom prst="rect">
            <a:avLst/>
          </a:prstGeom>
        </p:spPr>
      </p:pic>
      <p:pic>
        <p:nvPicPr>
          <p:cNvPr id="12" name="Vector 10" descr="preencoded.png"/>
          <p:cNvPicPr>
            <a:picLocks noChangeAspect="1"/>
          </p:cNvPicPr>
          <p:nvPr/>
        </p:nvPicPr>
        <p:blipFill>
          <a:blip r:embed="rId14"/>
          <a:srcRect/>
          <a:stretch/>
        </p:blipFill>
        <p:spPr>
          <a:xfrm>
            <a:off x="14527489" y="7881640"/>
            <a:ext cx="942975" cy="8558"/>
          </a:xfrm>
          <a:prstGeom prst="rect">
            <a:avLst/>
          </a:prstGeom>
        </p:spPr>
      </p:pic>
      <p:pic>
        <p:nvPicPr>
          <p:cNvPr id="13" name="Vector 11" descr="preencoded.png"/>
          <p:cNvPicPr>
            <a:picLocks noChangeAspect="1"/>
          </p:cNvPicPr>
          <p:nvPr/>
        </p:nvPicPr>
        <p:blipFill>
          <a:blip r:embed="rId15"/>
          <a:srcRect/>
          <a:stretch/>
        </p:blipFill>
        <p:spPr>
          <a:xfrm>
            <a:off x="11451435" y="7719231"/>
            <a:ext cx="973423" cy="1712119"/>
          </a:xfrm>
          <a:prstGeom prst="rect">
            <a:avLst/>
          </a:prstGeom>
        </p:spPr>
      </p:pic>
      <p:sp>
        <p:nvSpPr>
          <p:cNvPr id="14" name="Text 0"/>
          <p:cNvSpPr/>
          <p:nvPr/>
        </p:nvSpPr>
        <p:spPr>
          <a:xfrm>
            <a:off x="1232855" y="771525"/>
            <a:ext cx="10841857" cy="8763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6975"/>
              </a:lnSpc>
              <a:buNone/>
            </a:pPr>
            <a:r>
              <a:rPr lang="en-US" sz="6194" dirty="0">
                <a:solidFill>
                  <a:srgbClr val="4A021B"/>
                </a:solidFill>
                <a:latin typeface="Comfortaa Regular" pitchFamily="34" charset="0"/>
                <a:ea typeface="Comfortaa Regular" pitchFamily="34" charset="-122"/>
                <a:cs typeface="Comfortaa Regular" pitchFamily="34" charset="-120"/>
              </a:rPr>
              <a:t>Официальный повод </a:t>
            </a:r>
            <a:endParaRPr lang="en-US" sz="6194" dirty="0"/>
          </a:p>
        </p:txBody>
      </p:sp>
      <p:sp>
        <p:nvSpPr>
          <p:cNvPr id="15" name="Text 1"/>
          <p:cNvSpPr/>
          <p:nvPr/>
        </p:nvSpPr>
        <p:spPr>
          <a:xfrm>
            <a:off x="1328105" y="2971800"/>
            <a:ext cx="5534025" cy="9048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2143" dirty="0">
                <a:solidFill>
                  <a:srgbClr val="4A021B"/>
                </a:solidFill>
                <a:latin typeface="Comfortaa Regular" pitchFamily="34" charset="0"/>
                <a:ea typeface="Comfortaa Regular" pitchFamily="34" charset="-122"/>
                <a:cs typeface="Comfortaa Regular" pitchFamily="34" charset="-120"/>
              </a:rPr>
              <a:t>Короткая формула декабрьского счастья, которой хочется пользоваться.</a:t>
            </a:r>
            <a:endParaRPr lang="en-US" sz="2143" dirty="0"/>
          </a:p>
        </p:txBody>
      </p:sp>
      <p:sp>
        <p:nvSpPr>
          <p:cNvPr id="16" name="LIBRA 220 52104170"/>
          <p:cNvSpPr/>
          <p:nvPr/>
        </p:nvSpPr>
        <p:spPr>
          <a:xfrm>
            <a:off x="8828959" y="8224391"/>
            <a:ext cx="2869525" cy="8286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800" dirty="0">
                <a:solidFill>
                  <a:srgbClr val="4A021B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Футболка унисекс </a:t>
            </a:r>
            <a:endParaRPr lang="en-US" sz="1800" dirty="0"/>
          </a:p>
          <a:p>
            <a:pPr marL="0" indent="0" algn="l">
              <a:lnSpc>
                <a:spcPts val="2250"/>
              </a:lnSpc>
              <a:buNone/>
            </a:pPr>
            <a:r>
              <a:rPr lang="en-US" sz="1800" dirty="0">
                <a:solidFill>
                  <a:srgbClr val="4A021B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оверсайз LIBRA 220</a:t>
            </a:r>
            <a:endParaRPr lang="en-US" sz="1800" dirty="0"/>
          </a:p>
          <a:p>
            <a:pPr marL="0" indent="0" algn="l">
              <a:lnSpc>
                <a:spcPts val="2250"/>
              </a:lnSpc>
              <a:buNone/>
            </a:pPr>
            <a:r>
              <a:rPr lang="en-US" sz="1800" u="sng" dirty="0">
                <a:solidFill>
                  <a:srgbClr val="4A021B"/>
                </a:solidFill>
                <a:uFill>
                  <a:solidFill>
                    <a:srgbClr val="4A021B"/>
                  </a:solidFill>
                </a:uFill>
                <a:latin typeface="Montserrat Medium" pitchFamily="34" charset="0"/>
                <a:ea typeface="Montserrat Medium" pitchFamily="34" charset="-122"/>
                <a:cs typeface="Montserrat Medium" pitchFamily="34" charset="-120"/>
                <a:hlinkClick r:id="rId1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52104.170</a:t>
            </a:r>
            <a:endParaRPr lang="en-US" sz="1800" dirty="0"/>
          </a:p>
        </p:txBody>
      </p:sp>
      <p:sp>
        <p:nvSpPr>
          <p:cNvPr id="17" name="2080208"/>
          <p:cNvSpPr/>
          <p:nvPr/>
        </p:nvSpPr>
        <p:spPr>
          <a:xfrm>
            <a:off x="15397823" y="7085837"/>
            <a:ext cx="2869525" cy="8286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800" dirty="0">
                <a:solidFill>
                  <a:srgbClr val="4A021B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Ёлочное украшение ПРАЗДНИК</a:t>
            </a:r>
            <a:endParaRPr lang="en-US" sz="1800" dirty="0"/>
          </a:p>
          <a:p>
            <a:pPr marL="0" indent="0" algn="l">
              <a:lnSpc>
                <a:spcPts val="2250"/>
              </a:lnSpc>
              <a:buNone/>
            </a:pPr>
            <a:r>
              <a:rPr lang="en-US" sz="1800" u="sng" dirty="0">
                <a:solidFill>
                  <a:srgbClr val="4A021B"/>
                </a:solidFill>
                <a:uFill>
                  <a:solidFill>
                    <a:srgbClr val="4A021B"/>
                  </a:solidFill>
                </a:uFill>
                <a:latin typeface="Montserrat Medium" pitchFamily="34" charset="0"/>
                <a:ea typeface="Montserrat Medium" pitchFamily="34" charset="-122"/>
                <a:cs typeface="Montserrat Medium" pitchFamily="34" charset="-120"/>
                <a:hlinkClick r:id="rId1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20802/08</a:t>
            </a:r>
            <a:endParaRPr lang="en-US" sz="1800" dirty="0"/>
          </a:p>
        </p:txBody>
      </p:sp>
      <p:sp>
        <p:nvSpPr>
          <p:cNvPr id="18" name="NUGLEX 345192"/>
          <p:cNvSpPr/>
          <p:nvPr/>
        </p:nvSpPr>
        <p:spPr>
          <a:xfrm>
            <a:off x="12415503" y="8898936"/>
            <a:ext cx="2869525" cy="5524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800" dirty="0">
                <a:solidFill>
                  <a:srgbClr val="4A021B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Кружка NUGLEX</a:t>
            </a:r>
            <a:endParaRPr lang="en-US" sz="1800" dirty="0"/>
          </a:p>
          <a:p>
            <a:pPr marL="0" indent="0" algn="l">
              <a:lnSpc>
                <a:spcPts val="2250"/>
              </a:lnSpc>
              <a:buNone/>
            </a:pPr>
            <a:r>
              <a:rPr lang="en-US" sz="1800" u="sng" dirty="0">
                <a:solidFill>
                  <a:srgbClr val="4A021B"/>
                </a:solidFill>
                <a:uFill>
                  <a:solidFill>
                    <a:srgbClr val="4A021B"/>
                  </a:solidFill>
                </a:uFill>
                <a:latin typeface="Montserrat Medium" pitchFamily="34" charset="0"/>
                <a:ea typeface="Montserrat Medium" pitchFamily="34" charset="-122"/>
                <a:cs typeface="Montserrat Medium" pitchFamily="34" charset="-120"/>
                <a:hlinkClick r:id="rId1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345192</a:t>
            </a:r>
            <a:endParaRPr lang="en-US" sz="1800" dirty="0"/>
          </a:p>
        </p:txBody>
      </p:sp>
      <p:sp>
        <p:nvSpPr>
          <p:cNvPr id="19" name="COLOR 2030008"/>
          <p:cNvSpPr/>
          <p:nvPr/>
        </p:nvSpPr>
        <p:spPr>
          <a:xfrm>
            <a:off x="15158126" y="2071539"/>
            <a:ext cx="2869525" cy="5524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800" dirty="0">
                <a:solidFill>
                  <a:srgbClr val="4A021B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Плед COLOR</a:t>
            </a:r>
            <a:endParaRPr lang="en-US" sz="1800" dirty="0"/>
          </a:p>
          <a:p>
            <a:pPr marL="0" indent="0" algn="l">
              <a:lnSpc>
                <a:spcPts val="2250"/>
              </a:lnSpc>
              <a:buNone/>
            </a:pPr>
            <a:r>
              <a:rPr lang="en-US" sz="1800" u="sng" dirty="0">
                <a:solidFill>
                  <a:srgbClr val="4A021B"/>
                </a:solidFill>
                <a:uFill>
                  <a:solidFill>
                    <a:srgbClr val="4A021B"/>
                  </a:solidFill>
                </a:uFill>
                <a:latin typeface="Montserrat Medium" pitchFamily="34" charset="0"/>
                <a:ea typeface="Montserrat Medium" pitchFamily="34" charset="-122"/>
                <a:cs typeface="Montserrat Medium" pitchFamily="34" charset="-120"/>
                <a:hlinkClick r:id="rId1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20300/08</a:t>
            </a:r>
            <a:endParaRPr lang="en-US" sz="1800" dirty="0"/>
          </a:p>
        </p:txBody>
      </p:sp>
      <p:sp>
        <p:nvSpPr>
          <p:cNvPr id="20" name="default_name"/>
          <p:cNvSpPr/>
          <p:nvPr/>
        </p:nvSpPr>
        <p:spPr>
          <a:xfrm>
            <a:off x="5688713" y="1605911"/>
            <a:ext cx="5743575" cy="8763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6975"/>
              </a:lnSpc>
              <a:buNone/>
            </a:pPr>
            <a:r>
              <a:rPr lang="en-US" sz="6194" dirty="0">
                <a:solidFill>
                  <a:srgbClr val="4A021B"/>
                </a:solidFill>
                <a:latin typeface="Comfortaa Regular" pitchFamily="34" charset="0"/>
                <a:ea typeface="Comfortaa Regular" pitchFamily="34" charset="-122"/>
                <a:cs typeface="Comfortaa Regular" pitchFamily="34" charset="-120"/>
              </a:rPr>
              <a:t>замедлиться</a:t>
            </a:r>
            <a:endParaRPr lang="en-US" sz="6194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6fde5b406f13818e430d073a70e8edf4_9125bc14-0a28-462b-a9a4-4e44469e5ae1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3" name="6fde5b406f13818e430d073a70e8edf4_9125bc14-0a28-462b-a9a4-4e444вывы69e5ae1 1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4" name="Rectangle 3" descr="preencoded.png"/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523349" y="541827"/>
            <a:ext cx="6124575" cy="1247775"/>
          </a:xfrm>
          <a:prstGeom prst="rect">
            <a:avLst/>
          </a:prstGeom>
        </p:spPr>
      </p:pic>
      <p:pic>
        <p:nvPicPr>
          <p:cNvPr id="5" name="Rectangle 4" descr="preencoded.png"/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11167430" y="5147332"/>
            <a:ext cx="6496050" cy="1885950"/>
          </a:xfrm>
          <a:prstGeom prst="rect">
            <a:avLst/>
          </a:prstGeom>
        </p:spPr>
      </p:pic>
      <p:pic>
        <p:nvPicPr>
          <p:cNvPr id="6" name="Vector 2" descr="preencoded.png"/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/>
        </p:blipFill>
        <p:spPr>
          <a:xfrm>
            <a:off x="8827527" y="1288610"/>
            <a:ext cx="719357" cy="1031267"/>
          </a:xfrm>
          <a:prstGeom prst="rect">
            <a:avLst/>
          </a:prstGeom>
        </p:spPr>
      </p:pic>
      <p:pic>
        <p:nvPicPr>
          <p:cNvPr id="7" name="Vector 3" descr="preencoded.png"/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/>
        </p:blipFill>
        <p:spPr>
          <a:xfrm>
            <a:off x="3842119" y="4365427"/>
            <a:ext cx="719357" cy="1031267"/>
          </a:xfrm>
          <a:prstGeom prst="rect">
            <a:avLst/>
          </a:prstGeom>
        </p:spPr>
      </p:pic>
      <p:pic>
        <p:nvPicPr>
          <p:cNvPr id="8" name="Group 20" descr="preencoded.png"/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/>
        </p:blipFill>
        <p:spPr>
          <a:xfrm>
            <a:off x="9518414" y="1402649"/>
            <a:ext cx="2505075" cy="219075"/>
          </a:xfrm>
          <a:prstGeom prst="rect">
            <a:avLst/>
          </a:prstGeom>
        </p:spPr>
      </p:pic>
      <p:pic>
        <p:nvPicPr>
          <p:cNvPr id="9" name="Group 21" descr="preencoded.png"/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rcRect/>
          <a:stretch/>
        </p:blipFill>
        <p:spPr>
          <a:xfrm>
            <a:off x="1365514" y="4479466"/>
            <a:ext cx="2505075" cy="219075"/>
          </a:xfrm>
          <a:prstGeom prst="rect">
            <a:avLst/>
          </a:prstGeom>
        </p:spPr>
      </p:pic>
      <p:pic>
        <p:nvPicPr>
          <p:cNvPr id="10" name="Group 23" descr="preencoded.png"/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rcRect/>
          <a:stretch/>
        </p:blipFill>
        <p:spPr>
          <a:xfrm>
            <a:off x="13267946" y="8830121"/>
            <a:ext cx="1362075" cy="219075"/>
          </a:xfrm>
          <a:prstGeom prst="rect">
            <a:avLst/>
          </a:prstGeom>
        </p:spPr>
      </p:pic>
      <p:pic>
        <p:nvPicPr>
          <p:cNvPr id="11" name="Vector 8" descr="preencoded.png"/>
          <p:cNvPicPr>
            <a:picLocks noChangeAspect="1"/>
          </p:cNvPicPr>
          <p:nvPr/>
        </p:nvPicPr>
        <p:blipFill>
          <a:blip r:embed="rId17"/>
          <a:srcRect/>
          <a:stretch/>
        </p:blipFill>
        <p:spPr>
          <a:xfrm>
            <a:off x="12648579" y="8716082"/>
            <a:ext cx="685800" cy="8558"/>
          </a:xfrm>
          <a:prstGeom prst="rect">
            <a:avLst/>
          </a:prstGeom>
        </p:spPr>
      </p:pic>
      <p:pic>
        <p:nvPicPr>
          <p:cNvPr id="12" name="Vector 9" descr="preencoded.png"/>
          <p:cNvPicPr>
            <a:picLocks noChangeAspect="1"/>
          </p:cNvPicPr>
          <p:nvPr/>
        </p:nvPicPr>
        <p:blipFill>
          <a:blip r:embed="rId18"/>
          <a:srcRect/>
          <a:stretch/>
        </p:blipFill>
        <p:spPr>
          <a:xfrm>
            <a:off x="9800084" y="3193163"/>
            <a:ext cx="349245" cy="1063582"/>
          </a:xfrm>
          <a:prstGeom prst="rect">
            <a:avLst/>
          </a:prstGeom>
        </p:spPr>
      </p:pic>
      <p:pic>
        <p:nvPicPr>
          <p:cNvPr id="13" name="Group 26" descr="preencoded.png"/>
          <p:cNvPicPr>
            <a:picLocks noChangeAspect="1"/>
          </p:cNvPicPr>
          <p:nvPr/>
        </p:nvPicPr>
        <p:blipFill>
          <a:blip r:embed="rId19"/>
          <a:srcRect/>
          <a:stretch/>
        </p:blipFill>
        <p:spPr>
          <a:xfrm>
            <a:off x="10145437" y="3260508"/>
            <a:ext cx="790575" cy="295275"/>
          </a:xfrm>
          <a:prstGeom prst="rect">
            <a:avLst/>
          </a:prstGeom>
        </p:spPr>
      </p:pic>
      <p:sp>
        <p:nvSpPr>
          <p:cNvPr id="14" name="Text 0"/>
          <p:cNvSpPr/>
          <p:nvPr/>
        </p:nvSpPr>
        <p:spPr>
          <a:xfrm>
            <a:off x="11662730" y="5985532"/>
            <a:ext cx="5623303" cy="8763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6975"/>
              </a:lnSpc>
              <a:buNone/>
            </a:pPr>
            <a:r>
              <a:rPr lang="en-US" sz="6194" dirty="0">
                <a:solidFill>
                  <a:srgbClr val="FFFFFF"/>
                </a:solidFill>
                <a:latin typeface="Comfortaa Regular" pitchFamily="34" charset="0"/>
                <a:ea typeface="Comfortaa Regular" pitchFamily="34" charset="-122"/>
                <a:cs typeface="Comfortaa Regular" pitchFamily="34" charset="-120"/>
              </a:rPr>
              <a:t>запас тепла</a:t>
            </a:r>
            <a:endParaRPr lang="en-US" sz="6194" dirty="0"/>
          </a:p>
        </p:txBody>
      </p:sp>
      <p:sp>
        <p:nvSpPr>
          <p:cNvPr id="15" name="Text 1"/>
          <p:cNvSpPr/>
          <p:nvPr/>
        </p:nvSpPr>
        <p:spPr>
          <a:xfrm>
            <a:off x="1328105" y="746782"/>
            <a:ext cx="5605188" cy="117019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2143" dirty="0">
                <a:solidFill>
                  <a:srgbClr val="FFFFFF"/>
                </a:solidFill>
                <a:latin typeface="Comfortaa Regular" pitchFamily="34" charset="0"/>
                <a:ea typeface="Comfortaa Regular" pitchFamily="34" charset="-122"/>
                <a:cs typeface="Comfortaa Regular" pitchFamily="34" charset="-120"/>
              </a:rPr>
              <a:t>Энергия в пауэрбанке, тепло </a:t>
            </a:r>
            <a:endParaRPr lang="en-US" sz="2143" dirty="0"/>
          </a:p>
          <a:p>
            <a:pPr marL="0" indent="0" algn="l">
              <a:lnSpc>
                <a:spcPts val="2400"/>
              </a:lnSpc>
              <a:buNone/>
            </a:pPr>
            <a:r>
              <a:rPr lang="en-US" sz="2143" dirty="0">
                <a:solidFill>
                  <a:srgbClr val="FFFFFF"/>
                </a:solidFill>
                <a:latin typeface="Comfortaa Regular" pitchFamily="34" charset="0"/>
                <a:ea typeface="Comfortaa Regular" pitchFamily="34" charset="-122"/>
                <a:cs typeface="Comfortaa Regular" pitchFamily="34" charset="-120"/>
              </a:rPr>
              <a:t>в шарфе: капсула заряжает </a:t>
            </a:r>
            <a:endParaRPr lang="en-US" sz="2143" dirty="0"/>
          </a:p>
          <a:p>
            <a:pPr marL="0" indent="0" algn="l">
              <a:lnSpc>
                <a:spcPts val="2400"/>
              </a:lnSpc>
              <a:buNone/>
            </a:pPr>
            <a:r>
              <a:rPr lang="en-US" sz="2143" dirty="0">
                <a:solidFill>
                  <a:srgbClr val="FFFFFF"/>
                </a:solidFill>
                <a:latin typeface="Comfortaa Regular" pitchFamily="34" charset="0"/>
                <a:ea typeface="Comfortaa Regular" pitchFamily="34" charset="-122"/>
                <a:cs typeface="Comfortaa Regular" pitchFamily="34" charset="-120"/>
              </a:rPr>
              <a:t>на весь год вперёд.</a:t>
            </a:r>
            <a:endParaRPr lang="en-US" sz="2143" dirty="0"/>
          </a:p>
        </p:txBody>
      </p:sp>
      <p:sp>
        <p:nvSpPr>
          <p:cNvPr id="16" name="FUSION 2472512"/>
          <p:cNvSpPr/>
          <p:nvPr/>
        </p:nvSpPr>
        <p:spPr>
          <a:xfrm>
            <a:off x="9518414" y="492658"/>
            <a:ext cx="3461621" cy="8286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800" dirty="0">
                <a:solidFill>
                  <a:srgbClr val="FFFFFF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Ежедневник недатированный FUSION</a:t>
            </a:r>
            <a:endParaRPr lang="en-US" sz="1800" dirty="0"/>
          </a:p>
          <a:p>
            <a:pPr marL="0" indent="0" algn="l">
              <a:lnSpc>
                <a:spcPts val="2250"/>
              </a:lnSpc>
              <a:buNone/>
            </a:pPr>
            <a:r>
              <a:rPr lang="en-US" sz="1800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Montserrat Medium" pitchFamily="34" charset="0"/>
                <a:ea typeface="Montserrat Medium" pitchFamily="34" charset="-122"/>
                <a:cs typeface="Montserrat Medium" pitchFamily="34" charset="-120"/>
                <a:hlinkClick r:id="rId2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24725/12</a:t>
            </a:r>
            <a:endParaRPr lang="en-US" sz="1800" dirty="0"/>
          </a:p>
        </p:txBody>
      </p:sp>
      <p:sp>
        <p:nvSpPr>
          <p:cNvPr id="17" name="2413028"/>
          <p:cNvSpPr/>
          <p:nvPr/>
        </p:nvSpPr>
        <p:spPr>
          <a:xfrm>
            <a:off x="1000125" y="3570443"/>
            <a:ext cx="2869525" cy="8286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2250"/>
              </a:lnSpc>
              <a:buNone/>
            </a:pPr>
            <a:r>
              <a:rPr lang="en-US" sz="1800" dirty="0">
                <a:solidFill>
                  <a:srgbClr val="FFFFFF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Шарф вязаный НАСВЯЗИ</a:t>
            </a:r>
            <a:endParaRPr lang="en-US" sz="1800" dirty="0"/>
          </a:p>
          <a:p>
            <a:pPr marL="0" indent="0" algn="r">
              <a:lnSpc>
                <a:spcPts val="2250"/>
              </a:lnSpc>
              <a:buNone/>
            </a:pPr>
            <a:r>
              <a:rPr lang="en-US" sz="1800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Montserrat Medium" pitchFamily="34" charset="0"/>
                <a:ea typeface="Montserrat Medium" pitchFamily="34" charset="-122"/>
                <a:cs typeface="Montserrat Medium" pitchFamily="34" charset="-120"/>
                <a:hlinkClick r:id="rId2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24130/28</a:t>
            </a:r>
            <a:endParaRPr lang="en-US" sz="1800" dirty="0"/>
          </a:p>
        </p:txBody>
      </p:sp>
      <p:sp>
        <p:nvSpPr>
          <p:cNvPr id="18" name="P20 3281128"/>
          <p:cNvSpPr/>
          <p:nvPr/>
        </p:nvSpPr>
        <p:spPr>
          <a:xfrm>
            <a:off x="13267944" y="8196783"/>
            <a:ext cx="2869525" cy="5524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800" dirty="0">
                <a:solidFill>
                  <a:srgbClr val="23140C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Вечный карандаш P20</a:t>
            </a:r>
            <a:endParaRPr lang="en-US" sz="1800" dirty="0"/>
          </a:p>
          <a:p>
            <a:pPr marL="0" indent="0" algn="l">
              <a:lnSpc>
                <a:spcPts val="2250"/>
              </a:lnSpc>
              <a:buNone/>
            </a:pPr>
            <a:r>
              <a:rPr lang="en-US" sz="1800" u="sng" dirty="0">
                <a:solidFill>
                  <a:srgbClr val="23140C"/>
                </a:solidFill>
                <a:uFill>
                  <a:solidFill>
                    <a:srgbClr val="23140C"/>
                  </a:solidFill>
                </a:uFill>
                <a:latin typeface="Montserrat Medium" pitchFamily="34" charset="0"/>
                <a:ea typeface="Montserrat Medium" pitchFamily="34" charset="-122"/>
                <a:cs typeface="Montserrat Medium" pitchFamily="34" charset="-120"/>
                <a:hlinkClick r:id="rId2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32811/28</a:t>
            </a:r>
            <a:endParaRPr lang="en-US" sz="1800" dirty="0"/>
          </a:p>
        </p:txBody>
      </p:sp>
      <p:sp>
        <p:nvSpPr>
          <p:cNvPr id="19" name="Al 4 4000  3716949"/>
          <p:cNvSpPr/>
          <p:nvPr/>
        </p:nvSpPr>
        <p:spPr>
          <a:xfrm>
            <a:off x="10141576" y="2395258"/>
            <a:ext cx="3615128" cy="8286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800" dirty="0">
                <a:solidFill>
                  <a:srgbClr val="FFFFFF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Универсальный аккумулятор Al 4 (4000 мАч)</a:t>
            </a:r>
            <a:endParaRPr lang="en-US" sz="1800" dirty="0"/>
          </a:p>
          <a:p>
            <a:pPr marL="0" indent="0" algn="l">
              <a:lnSpc>
                <a:spcPts val="2250"/>
              </a:lnSpc>
              <a:buNone/>
            </a:pPr>
            <a:r>
              <a:rPr lang="en-US" sz="1800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Montserrat Medium" pitchFamily="34" charset="0"/>
                <a:ea typeface="Montserrat Medium" pitchFamily="34" charset="-122"/>
                <a:cs typeface="Montserrat Medium" pitchFamily="34" charset="-120"/>
                <a:hlinkClick r:id="rId2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37169/49</a:t>
            </a:r>
            <a:endParaRPr lang="en-US" sz="1800" dirty="0"/>
          </a:p>
        </p:txBody>
      </p:sp>
      <p:sp>
        <p:nvSpPr>
          <p:cNvPr id="20" name="default_name"/>
          <p:cNvSpPr/>
          <p:nvPr/>
        </p:nvSpPr>
        <p:spPr>
          <a:xfrm>
            <a:off x="12596180" y="5290207"/>
            <a:ext cx="3886200" cy="8763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6975"/>
              </a:lnSpc>
              <a:buNone/>
            </a:pPr>
            <a:r>
              <a:rPr lang="en-US" sz="6194" dirty="0">
                <a:solidFill>
                  <a:srgbClr val="FFFFFF"/>
                </a:solidFill>
                <a:latin typeface="Comfortaa Regular" pitchFamily="34" charset="0"/>
                <a:ea typeface="Comfortaa Regular" pitchFamily="34" charset="-122"/>
                <a:cs typeface="Comfortaa Regular" pitchFamily="34" charset="-120"/>
              </a:rPr>
              <a:t>Золотой </a:t>
            </a:r>
            <a:endParaRPr lang="en-US" sz="6194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455cc08f606ac6c3aeec34a663a1686_58529b70-154c-47d9-87ea-1315d8863693 (1)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4226844" y="0"/>
            <a:ext cx="9829800" cy="10287000"/>
          </a:xfrm>
          <a:prstGeom prst="rect">
            <a:avLst/>
          </a:prstGeom>
        </p:spPr>
      </p:pic>
      <p:pic>
        <p:nvPicPr>
          <p:cNvPr id="3" name="019fc7f1-015e-7944-b03a-bd914b8f2fa2.pngчячя 1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4" name="019fc7f1-015e-7944-b03a-bd914b8вывывf2fa2.pngчячя 1" descr="preencoded.png"/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5" name="019fc7f1-015e-7944-b03a-bсчсd914b8f2fa2.pngчячя 1" descr="preencoded.png"/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6" name="Rectangle 3" descr="preencoded.png"/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1575755" y="3171825"/>
            <a:ext cx="5000625" cy="1247775"/>
          </a:xfrm>
          <a:prstGeom prst="rect">
            <a:avLst/>
          </a:prstGeom>
        </p:spPr>
      </p:pic>
      <p:pic>
        <p:nvPicPr>
          <p:cNvPr id="7" name="Vector 2" descr="preencoded.png"/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/>
        </p:blipFill>
        <p:spPr>
          <a:xfrm>
            <a:off x="10959110" y="2241686"/>
            <a:ext cx="719357" cy="1031267"/>
          </a:xfrm>
          <a:prstGeom prst="rect">
            <a:avLst/>
          </a:prstGeom>
        </p:spPr>
      </p:pic>
      <p:pic>
        <p:nvPicPr>
          <p:cNvPr id="8" name="Vector 3" descr="preencoded.png"/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/>
        </p:blipFill>
        <p:spPr>
          <a:xfrm>
            <a:off x="12441662" y="4608984"/>
            <a:ext cx="570808" cy="789924"/>
          </a:xfrm>
          <a:prstGeom prst="rect">
            <a:avLst/>
          </a:prstGeom>
        </p:spPr>
      </p:pic>
      <p:pic>
        <p:nvPicPr>
          <p:cNvPr id="9" name="Vector 4" descr="preencoded.png"/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/>
        </p:blipFill>
        <p:spPr>
          <a:xfrm>
            <a:off x="13164438" y="7550516"/>
            <a:ext cx="479164" cy="541102"/>
          </a:xfrm>
          <a:prstGeom prst="rect">
            <a:avLst/>
          </a:prstGeom>
        </p:spPr>
      </p:pic>
      <p:pic>
        <p:nvPicPr>
          <p:cNvPr id="10" name="Vector 5" descr="preencoded.png"/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rcRect/>
          <a:stretch/>
        </p:blipFill>
        <p:spPr>
          <a:xfrm>
            <a:off x="8215617" y="8385572"/>
            <a:ext cx="664401" cy="491658"/>
          </a:xfrm>
          <a:prstGeom prst="rect">
            <a:avLst/>
          </a:prstGeom>
        </p:spPr>
      </p:pic>
      <p:pic>
        <p:nvPicPr>
          <p:cNvPr id="11" name="Group 20" descr="preencoded.png"/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rcRect/>
          <a:stretch/>
        </p:blipFill>
        <p:spPr>
          <a:xfrm>
            <a:off x="11649998" y="2355726"/>
            <a:ext cx="790575" cy="219075"/>
          </a:xfrm>
          <a:prstGeom prst="rect">
            <a:avLst/>
          </a:prstGeom>
        </p:spPr>
      </p:pic>
      <p:pic>
        <p:nvPicPr>
          <p:cNvPr id="12" name="Group 21" descr="preencoded.png"/>
          <p:cNvPicPr>
            <a:picLocks noChangeAspect="1"/>
          </p:cNvPicPr>
          <p:nvPr/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rcRect/>
          <a:stretch/>
        </p:blipFill>
        <p:spPr>
          <a:xfrm>
            <a:off x="12989715" y="4723098"/>
            <a:ext cx="1647825" cy="504825"/>
          </a:xfrm>
          <a:prstGeom prst="rect">
            <a:avLst/>
          </a:prstGeom>
        </p:spPr>
      </p:pic>
      <p:pic>
        <p:nvPicPr>
          <p:cNvPr id="13" name="Group 22" descr="preencoded.png"/>
          <p:cNvPicPr>
            <a:picLocks noChangeAspect="1"/>
          </p:cNvPicPr>
          <p:nvPr/>
        </p:nvPicPr>
        <p:blipFill>
          <a:blip r:embed="rId20">
            <a:extLst>
              <a:ext uri="{96DAC541-7B7A-43D3-8B79-37D633B846F1}">
                <asvg:svgBlip xmlns:asvg="http://schemas.microsoft.com/office/drawing/2016/SVG/main" r:embed="rId21"/>
              </a:ext>
            </a:extLst>
          </a:blip>
          <a:srcRect/>
          <a:stretch/>
        </p:blipFill>
        <p:spPr>
          <a:xfrm>
            <a:off x="13626791" y="7665039"/>
            <a:ext cx="1647825" cy="219075"/>
          </a:xfrm>
          <a:prstGeom prst="rect">
            <a:avLst/>
          </a:prstGeom>
        </p:spPr>
      </p:pic>
      <p:pic>
        <p:nvPicPr>
          <p:cNvPr id="14" name="Group 23" descr="preencoded.png"/>
          <p:cNvPicPr>
            <a:picLocks noChangeAspect="1"/>
          </p:cNvPicPr>
          <p:nvPr/>
        </p:nvPicPr>
        <p:blipFill>
          <a:blip r:embed="rId22">
            <a:extLst>
              <a:ext uri="{96DAC541-7B7A-43D3-8B79-37D633B846F1}">
                <asvg:svgBlip xmlns:asvg="http://schemas.microsoft.com/office/drawing/2016/SVG/main" r:embed="rId23"/>
              </a:ext>
            </a:extLst>
          </a:blip>
          <a:srcRect/>
          <a:stretch/>
        </p:blipFill>
        <p:spPr>
          <a:xfrm>
            <a:off x="6289007" y="8973108"/>
            <a:ext cx="1933575" cy="219075"/>
          </a:xfrm>
          <a:prstGeom prst="rect">
            <a:avLst/>
          </a:prstGeom>
        </p:spPr>
      </p:pic>
      <p:sp>
        <p:nvSpPr>
          <p:cNvPr id="15" name="default_name"/>
          <p:cNvSpPr/>
          <p:nvPr/>
        </p:nvSpPr>
        <p:spPr>
          <a:xfrm>
            <a:off x="747080" y="1085850"/>
            <a:ext cx="5902550" cy="8763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6975"/>
              </a:lnSpc>
              <a:buNone/>
            </a:pPr>
            <a:r>
              <a:rPr lang="en-US" sz="6194" dirty="0">
                <a:solidFill>
                  <a:srgbClr val="FFFFFF"/>
                </a:solidFill>
                <a:latin typeface="Comfortaa Regular" pitchFamily="34" charset="0"/>
                <a:ea typeface="Comfortaa Regular" pitchFamily="34" charset="-122"/>
                <a:cs typeface="Comfortaa Regular" pitchFamily="34" charset="-120"/>
              </a:rPr>
              <a:t>Экспедиция  </a:t>
            </a:r>
            <a:endParaRPr lang="en-US" sz="6194" dirty="0"/>
          </a:p>
        </p:txBody>
      </p:sp>
      <p:sp>
        <p:nvSpPr>
          <p:cNvPr id="16" name="Text 1"/>
          <p:cNvSpPr/>
          <p:nvPr/>
        </p:nvSpPr>
        <p:spPr>
          <a:xfrm>
            <a:off x="2080580" y="3464049"/>
            <a:ext cx="4429125" cy="9239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2143" dirty="0">
                <a:solidFill>
                  <a:srgbClr val="FFFFFF"/>
                </a:solidFill>
                <a:latin typeface="Comfortaa Regular" pitchFamily="34" charset="0"/>
                <a:ea typeface="Comfortaa Regular" pitchFamily="34" charset="-122"/>
                <a:cs typeface="Comfortaa Regular" pitchFamily="34" charset="-120"/>
              </a:rPr>
              <a:t>В путь за чудом: всё необходимое уже в рюкзаке.</a:t>
            </a:r>
            <a:endParaRPr lang="en-US" sz="2143" dirty="0"/>
          </a:p>
        </p:txBody>
      </p:sp>
      <p:sp>
        <p:nvSpPr>
          <p:cNvPr id="17" name="SHINE 19901326"/>
          <p:cNvSpPr/>
          <p:nvPr/>
        </p:nvSpPr>
        <p:spPr>
          <a:xfrm>
            <a:off x="11649996" y="1723448"/>
            <a:ext cx="2869525" cy="5524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800" dirty="0">
                <a:solidFill>
                  <a:srgbClr val="FFFFFF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Рюкзак SHINE</a:t>
            </a:r>
            <a:endParaRPr lang="en-US" sz="1800" dirty="0"/>
          </a:p>
          <a:p>
            <a:pPr marL="0" indent="0" algn="l">
              <a:lnSpc>
                <a:spcPts val="2250"/>
              </a:lnSpc>
              <a:buNone/>
            </a:pPr>
            <a:r>
              <a:rPr lang="en-US" sz="1800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Montserrat Medium" pitchFamily="34" charset="0"/>
                <a:ea typeface="Montserrat Medium" pitchFamily="34" charset="-122"/>
                <a:cs typeface="Montserrat Medium" pitchFamily="34" charset="-120"/>
                <a:hlinkClick r:id="rId2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199013/26</a:t>
            </a:r>
            <a:endParaRPr lang="en-US" sz="1800" dirty="0"/>
          </a:p>
        </p:txBody>
      </p:sp>
      <p:sp>
        <p:nvSpPr>
          <p:cNvPr id="18" name="- RILY 2124207"/>
          <p:cNvSpPr/>
          <p:nvPr/>
        </p:nvSpPr>
        <p:spPr>
          <a:xfrm>
            <a:off x="12989719" y="4092271"/>
            <a:ext cx="2869525" cy="5524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800" dirty="0">
                <a:solidFill>
                  <a:srgbClr val="FFFFFF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Бизнес-блокнот RILY</a:t>
            </a:r>
            <a:endParaRPr lang="en-US" sz="1800" dirty="0"/>
          </a:p>
          <a:p>
            <a:pPr marL="0" indent="0" algn="l">
              <a:lnSpc>
                <a:spcPts val="2250"/>
              </a:lnSpc>
              <a:buNone/>
            </a:pPr>
            <a:r>
              <a:rPr lang="en-US" sz="1800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Montserrat Medium" pitchFamily="34" charset="0"/>
                <a:ea typeface="Montserrat Medium" pitchFamily="34" charset="-122"/>
                <a:cs typeface="Montserrat Medium" pitchFamily="34" charset="-120"/>
                <a:hlinkClick r:id="rId2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21242/07</a:t>
            </a:r>
            <a:endParaRPr lang="en-US" sz="1800" dirty="0"/>
          </a:p>
        </p:txBody>
      </p:sp>
      <p:sp>
        <p:nvSpPr>
          <p:cNvPr id="19" name="DOT 2950631"/>
          <p:cNvSpPr/>
          <p:nvPr/>
        </p:nvSpPr>
        <p:spPr>
          <a:xfrm>
            <a:off x="13626796" y="7032613"/>
            <a:ext cx="2869525" cy="5524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800" dirty="0">
                <a:solidFill>
                  <a:srgbClr val="FFFFFF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Ручка шариковая DOT</a:t>
            </a:r>
            <a:endParaRPr lang="en-US" sz="1800" dirty="0"/>
          </a:p>
          <a:p>
            <a:pPr marL="0" indent="0" algn="l">
              <a:lnSpc>
                <a:spcPts val="2250"/>
              </a:lnSpc>
              <a:buNone/>
            </a:pPr>
            <a:r>
              <a:rPr lang="en-US" sz="1800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Montserrat Medium" pitchFamily="34" charset="0"/>
                <a:ea typeface="Montserrat Medium" pitchFamily="34" charset="-122"/>
                <a:cs typeface="Montserrat Medium" pitchFamily="34" charset="-120"/>
                <a:hlinkClick r:id="rId2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29506/31</a:t>
            </a:r>
            <a:endParaRPr lang="en-US" sz="1800" dirty="0"/>
          </a:p>
        </p:txBody>
      </p:sp>
      <p:sp>
        <p:nvSpPr>
          <p:cNvPr id="20" name="STRIPE 4000522"/>
          <p:cNvSpPr/>
          <p:nvPr/>
        </p:nvSpPr>
        <p:spPr>
          <a:xfrm>
            <a:off x="4800600" y="8335454"/>
            <a:ext cx="3420217" cy="5524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2250"/>
              </a:lnSpc>
              <a:buNone/>
            </a:pPr>
            <a:r>
              <a:rPr lang="en-US" sz="1800" dirty="0">
                <a:solidFill>
                  <a:srgbClr val="50607E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Термос вакуумный STRIPE</a:t>
            </a:r>
            <a:endParaRPr lang="en-US" sz="1800" dirty="0"/>
          </a:p>
          <a:p>
            <a:pPr marL="0" indent="0" algn="r">
              <a:lnSpc>
                <a:spcPts val="2250"/>
              </a:lnSpc>
              <a:buNone/>
            </a:pPr>
            <a:r>
              <a:rPr lang="en-US" sz="1800" u="sng" dirty="0">
                <a:solidFill>
                  <a:srgbClr val="50607E"/>
                </a:solidFill>
                <a:uFill>
                  <a:solidFill>
                    <a:srgbClr val="50607E"/>
                  </a:solidFill>
                </a:uFill>
                <a:latin typeface="Montserrat Medium" pitchFamily="34" charset="0"/>
                <a:ea typeface="Montserrat Medium" pitchFamily="34" charset="-122"/>
                <a:cs typeface="Montserrat Medium" pitchFamily="34" charset="-120"/>
                <a:hlinkClick r:id="rId2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40005/22</a:t>
            </a:r>
            <a:endParaRPr lang="en-US" sz="1800" dirty="0"/>
          </a:p>
        </p:txBody>
      </p:sp>
      <p:sp>
        <p:nvSpPr>
          <p:cNvPr id="21" name="Text 6"/>
          <p:cNvSpPr/>
          <p:nvPr/>
        </p:nvSpPr>
        <p:spPr>
          <a:xfrm>
            <a:off x="1575755" y="1943100"/>
            <a:ext cx="5305425" cy="8763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6975"/>
              </a:lnSpc>
              <a:buNone/>
            </a:pPr>
            <a:r>
              <a:rPr lang="en-US" sz="6194" dirty="0">
                <a:solidFill>
                  <a:srgbClr val="FFFFFF"/>
                </a:solidFill>
                <a:latin typeface="Comfortaa Regular" pitchFamily="34" charset="0"/>
                <a:ea typeface="Comfortaa Regular" pitchFamily="34" charset="-122"/>
                <a:cs typeface="Comfortaa Regular" pitchFamily="34" charset="-120"/>
              </a:rPr>
              <a:t>«Новый год» </a:t>
            </a:r>
            <a:endParaRPr lang="en-US" sz="6194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8e5081c1d28158167c4dddc3f47cd625_5f836b52-77a3-4fb7-9cc2-da5c577820aa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3" name="Rectangle 3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1470980" y="3779546"/>
            <a:ext cx="6515100" cy="2085975"/>
          </a:xfrm>
          <a:prstGeom prst="rect">
            <a:avLst/>
          </a:prstGeom>
        </p:spPr>
      </p:pic>
      <p:pic>
        <p:nvPicPr>
          <p:cNvPr id="4" name="Vector 2" descr="preencoded.png"/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/>
        </p:blipFill>
        <p:spPr>
          <a:xfrm>
            <a:off x="13735715" y="1941947"/>
            <a:ext cx="719357" cy="1031267"/>
          </a:xfrm>
          <a:prstGeom prst="rect">
            <a:avLst/>
          </a:prstGeom>
        </p:spPr>
      </p:pic>
      <p:pic>
        <p:nvPicPr>
          <p:cNvPr id="5" name="Vector 4" descr="preencoded.png"/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/>
        </p:blipFill>
        <p:spPr>
          <a:xfrm>
            <a:off x="15287834" y="8777827"/>
            <a:ext cx="588416" cy="803835"/>
          </a:xfrm>
          <a:prstGeom prst="rect">
            <a:avLst/>
          </a:prstGeom>
        </p:spPr>
      </p:pic>
      <p:pic>
        <p:nvPicPr>
          <p:cNvPr id="6" name="Vector 3" descr="preencoded.png"/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/>
        </p:blipFill>
        <p:spPr>
          <a:xfrm>
            <a:off x="6904730" y="7207951"/>
            <a:ext cx="845146" cy="838574"/>
          </a:xfrm>
          <a:prstGeom prst="rect">
            <a:avLst/>
          </a:prstGeom>
        </p:spPr>
      </p:pic>
      <p:pic>
        <p:nvPicPr>
          <p:cNvPr id="7" name="Group 6" descr="preencoded.png"/>
          <p:cNvPicPr>
            <a:picLocks noChangeAspect="1"/>
          </p:cNvPicPr>
          <p:nvPr/>
        </p:nvPicPr>
        <p:blipFill>
          <a:blip r:embed="rId11"/>
          <a:srcRect/>
          <a:stretch/>
        </p:blipFill>
        <p:spPr>
          <a:xfrm>
            <a:off x="15850521" y="9658592"/>
            <a:ext cx="523875" cy="295275"/>
          </a:xfrm>
          <a:prstGeom prst="rect">
            <a:avLst/>
          </a:prstGeom>
        </p:spPr>
      </p:pic>
      <p:pic>
        <p:nvPicPr>
          <p:cNvPr id="8" name="Group 5" descr="preencoded.png"/>
          <p:cNvPicPr>
            <a:picLocks noChangeAspect="1"/>
          </p:cNvPicPr>
          <p:nvPr/>
        </p:nvPicPr>
        <p:blipFill>
          <a:blip r:embed="rId12"/>
          <a:srcRect/>
          <a:stretch/>
        </p:blipFill>
        <p:spPr>
          <a:xfrm>
            <a:off x="5264428" y="8138313"/>
            <a:ext cx="1647825" cy="561975"/>
          </a:xfrm>
          <a:prstGeom prst="rect">
            <a:avLst/>
          </a:prstGeom>
        </p:spPr>
      </p:pic>
      <p:pic>
        <p:nvPicPr>
          <p:cNvPr id="9" name="Group 20" descr="preencoded.png"/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rcRect/>
          <a:stretch/>
        </p:blipFill>
        <p:spPr>
          <a:xfrm>
            <a:off x="14426609" y="2055986"/>
            <a:ext cx="1933575" cy="1076325"/>
          </a:xfrm>
          <a:prstGeom prst="rect">
            <a:avLst/>
          </a:prstGeom>
        </p:spPr>
      </p:pic>
      <p:sp>
        <p:nvSpPr>
          <p:cNvPr id="10" name="Text 0"/>
          <p:cNvSpPr/>
          <p:nvPr/>
        </p:nvSpPr>
        <p:spPr>
          <a:xfrm>
            <a:off x="2126493" y="2586428"/>
            <a:ext cx="7331831" cy="8763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6975"/>
              </a:lnSpc>
              <a:buNone/>
            </a:pPr>
            <a:r>
              <a:rPr lang="en-US" sz="6194" dirty="0">
                <a:solidFill>
                  <a:srgbClr val="1D3A5C"/>
                </a:solidFill>
                <a:latin typeface="Comfortaa Regular" pitchFamily="34" charset="0"/>
                <a:ea typeface="Comfortaa Regular" pitchFamily="34" charset="-122"/>
                <a:cs typeface="Comfortaa Regular" pitchFamily="34" charset="-120"/>
              </a:rPr>
              <a:t>в любую погоду</a:t>
            </a:r>
            <a:endParaRPr lang="en-US" sz="6194" dirty="0"/>
          </a:p>
        </p:txBody>
      </p:sp>
      <p:sp>
        <p:nvSpPr>
          <p:cNvPr id="11" name="Text 1"/>
          <p:cNvSpPr/>
          <p:nvPr/>
        </p:nvSpPr>
        <p:spPr>
          <a:xfrm>
            <a:off x="2149952" y="4143505"/>
            <a:ext cx="5366846" cy="236015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2143" dirty="0">
                <a:solidFill>
                  <a:srgbClr val="1D3A5C"/>
                </a:solidFill>
                <a:latin typeface="Comfortaa Regular" pitchFamily="34" charset="0"/>
                <a:ea typeface="Comfortaa Regular" pitchFamily="34" charset="-122"/>
                <a:cs typeface="Comfortaa Regular" pitchFamily="34" charset="-120"/>
              </a:rPr>
              <a:t>Ветровка не пропускает ветер, бейсболка не пропускает плохую погоду, наушники — лишний шум: остаёшься ты и любимый плейлист.</a:t>
            </a:r>
            <a:endParaRPr lang="en-US" sz="2143" dirty="0"/>
          </a:p>
        </p:txBody>
      </p:sp>
      <p:sp>
        <p:nvSpPr>
          <p:cNvPr id="12" name="LIBERTY SANDWICH-S 270 25435-S171"/>
          <p:cNvSpPr/>
          <p:nvPr/>
        </p:nvSpPr>
        <p:spPr>
          <a:xfrm>
            <a:off x="14426609" y="1148209"/>
            <a:ext cx="2869525" cy="8286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800" dirty="0">
                <a:solidFill>
                  <a:srgbClr val="1D3A5C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Бейсболка LIBERTY SANDWICH-S 270</a:t>
            </a:r>
            <a:endParaRPr lang="en-US" sz="1800" dirty="0"/>
          </a:p>
          <a:p>
            <a:pPr marL="0" indent="0" algn="l">
              <a:lnSpc>
                <a:spcPts val="2250"/>
              </a:lnSpc>
              <a:buNone/>
            </a:pPr>
            <a:r>
              <a:rPr lang="en-US" sz="1800" u="sng" dirty="0">
                <a:solidFill>
                  <a:srgbClr val="1D3A5C"/>
                </a:solidFill>
                <a:uFill>
                  <a:solidFill>
                    <a:srgbClr val="1D3A5C"/>
                  </a:solidFill>
                </a:uFill>
                <a:latin typeface="Montserrat Medium" pitchFamily="34" charset="0"/>
                <a:ea typeface="Montserrat Medium" pitchFamily="34" charset="-122"/>
                <a:cs typeface="Montserrat Medium" pitchFamily="34" charset="-120"/>
                <a:hlinkClick r:id="rId1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25435-S.171</a:t>
            </a:r>
            <a:endParaRPr lang="en-US" sz="1800" dirty="0"/>
          </a:p>
        </p:txBody>
      </p:sp>
      <p:sp>
        <p:nvSpPr>
          <p:cNvPr id="13" name="LAUD 3930101"/>
          <p:cNvSpPr/>
          <p:nvPr/>
        </p:nvSpPr>
        <p:spPr>
          <a:xfrm>
            <a:off x="15869571" y="9042406"/>
            <a:ext cx="2869525" cy="5524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800" dirty="0">
                <a:solidFill>
                  <a:srgbClr val="1D3A5C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Наушники LAUD </a:t>
            </a:r>
            <a:endParaRPr lang="en-US" sz="1800" dirty="0"/>
          </a:p>
          <a:p>
            <a:pPr marL="0" indent="0" algn="l">
              <a:lnSpc>
                <a:spcPts val="2250"/>
              </a:lnSpc>
              <a:buNone/>
            </a:pPr>
            <a:r>
              <a:rPr lang="en-US" sz="1800" u="sng" dirty="0">
                <a:solidFill>
                  <a:srgbClr val="1D3A5C"/>
                </a:solidFill>
                <a:uFill>
                  <a:solidFill>
                    <a:srgbClr val="1D3A5C"/>
                  </a:solidFill>
                </a:uFill>
                <a:latin typeface="Montserrat Medium" pitchFamily="34" charset="0"/>
                <a:ea typeface="Montserrat Medium" pitchFamily="34" charset="-122"/>
                <a:cs typeface="Montserrat Medium" pitchFamily="34" charset="-120"/>
                <a:hlinkClick r:id="rId1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39301/01</a:t>
            </a:r>
            <a:endParaRPr lang="en-US" sz="1800" dirty="0"/>
          </a:p>
        </p:txBody>
      </p:sp>
      <p:sp>
        <p:nvSpPr>
          <p:cNvPr id="14" name="COLIN 52103264"/>
          <p:cNvSpPr/>
          <p:nvPr/>
        </p:nvSpPr>
        <p:spPr>
          <a:xfrm>
            <a:off x="4038600" y="7224601"/>
            <a:ext cx="2869525" cy="8286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2250"/>
              </a:lnSpc>
              <a:buNone/>
            </a:pPr>
            <a:r>
              <a:rPr lang="en-US" sz="1800" dirty="0">
                <a:solidFill>
                  <a:srgbClr val="1D3A5C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Ветровка унисекс COLIN</a:t>
            </a:r>
            <a:endParaRPr lang="en-US" sz="1800" dirty="0"/>
          </a:p>
          <a:p>
            <a:pPr marL="0" indent="0" algn="r">
              <a:lnSpc>
                <a:spcPts val="2250"/>
              </a:lnSpc>
              <a:buNone/>
            </a:pPr>
            <a:r>
              <a:rPr lang="en-US" sz="1800" u="sng" dirty="0">
                <a:solidFill>
                  <a:srgbClr val="1D3A5C"/>
                </a:solidFill>
                <a:uFill>
                  <a:solidFill>
                    <a:srgbClr val="1D3A5C"/>
                  </a:solidFill>
                </a:uFill>
                <a:latin typeface="Montserrat Medium" pitchFamily="34" charset="0"/>
                <a:ea typeface="Montserrat Medium" pitchFamily="34" charset="-122"/>
                <a:cs typeface="Montserrat Medium" pitchFamily="34" charset="-120"/>
                <a:hlinkClick r:id="rId1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52103.264</a:t>
            </a:r>
            <a:endParaRPr lang="en-US" sz="1800" dirty="0"/>
          </a:p>
        </p:txBody>
      </p:sp>
      <p:sp>
        <p:nvSpPr>
          <p:cNvPr id="15" name="Text 5"/>
          <p:cNvSpPr/>
          <p:nvPr/>
        </p:nvSpPr>
        <p:spPr>
          <a:xfrm>
            <a:off x="651830" y="1798346"/>
            <a:ext cx="4886325" cy="8763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6975"/>
              </a:lnSpc>
              <a:buNone/>
            </a:pPr>
            <a:r>
              <a:rPr lang="en-US" sz="6194" dirty="0">
                <a:solidFill>
                  <a:srgbClr val="1D3A5C"/>
                </a:solidFill>
                <a:latin typeface="Comfortaa Regular" pitchFamily="34" charset="0"/>
                <a:ea typeface="Comfortaa Regular" pitchFamily="34" charset="-122"/>
                <a:cs typeface="Comfortaa Regular" pitchFamily="34" charset="-120"/>
              </a:rPr>
              <a:t>Своя волна</a:t>
            </a:r>
            <a:endParaRPr lang="en-US" sz="6194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6fe3dae3eef9fc41bda513e3c95c18e_4b153c72-ffca-4a9e-82c5-8e59b2126664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400696" y="861529"/>
            <a:ext cx="16059150" cy="8963025"/>
          </a:xfrm>
          <a:prstGeom prst="rect">
            <a:avLst/>
          </a:prstGeom>
        </p:spPr>
      </p:pic>
      <p:pic>
        <p:nvPicPr>
          <p:cNvPr id="3" name="Frame 19.pngчяч 1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4" name="Frame 19.pnыфыgчяч 1 1" descr="preencoded.png"/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5" name="Frame 19.pвывыngчяч 1 1" descr="preencoded.png"/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6" name="Rectangle 3" descr="preencoded.png"/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378730" y="7772363"/>
            <a:ext cx="6724650" cy="1990725"/>
          </a:xfrm>
          <a:prstGeom prst="rect">
            <a:avLst/>
          </a:prstGeom>
        </p:spPr>
      </p:pic>
      <p:pic>
        <p:nvPicPr>
          <p:cNvPr id="7" name="Vector 4" descr="preencoded.png"/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/>
        </p:blipFill>
        <p:spPr>
          <a:xfrm>
            <a:off x="3940646" y="2973623"/>
            <a:ext cx="734496" cy="696497"/>
          </a:xfrm>
          <a:prstGeom prst="rect">
            <a:avLst/>
          </a:prstGeom>
        </p:spPr>
      </p:pic>
      <p:pic>
        <p:nvPicPr>
          <p:cNvPr id="8" name="Group 20" descr="preencoded.png"/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/>
        </p:blipFill>
        <p:spPr>
          <a:xfrm>
            <a:off x="2336569" y="3084444"/>
            <a:ext cx="1647825" cy="219075"/>
          </a:xfrm>
          <a:prstGeom prst="rect">
            <a:avLst/>
          </a:prstGeom>
        </p:spPr>
      </p:pic>
      <p:pic>
        <p:nvPicPr>
          <p:cNvPr id="9" name="Vector 2" descr="preencoded.png"/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/>
        </p:blipFill>
        <p:spPr>
          <a:xfrm>
            <a:off x="9938638" y="1331435"/>
            <a:ext cx="719357" cy="1031267"/>
          </a:xfrm>
          <a:prstGeom prst="rect">
            <a:avLst/>
          </a:prstGeom>
        </p:spPr>
      </p:pic>
      <p:pic>
        <p:nvPicPr>
          <p:cNvPr id="10" name="Vector 5" descr="preencoded.png"/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rcRect/>
          <a:stretch/>
        </p:blipFill>
        <p:spPr>
          <a:xfrm>
            <a:off x="13128964" y="8059936"/>
            <a:ext cx="896785" cy="659023"/>
          </a:xfrm>
          <a:prstGeom prst="rect">
            <a:avLst/>
          </a:prstGeom>
        </p:spPr>
      </p:pic>
      <p:pic>
        <p:nvPicPr>
          <p:cNvPr id="11" name="Vector 6" descr="preencoded.png"/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rcRect/>
          <a:stretch/>
        </p:blipFill>
        <p:spPr>
          <a:xfrm>
            <a:off x="14182254" y="5091243"/>
            <a:ext cx="887304" cy="658795"/>
          </a:xfrm>
          <a:prstGeom prst="rect">
            <a:avLst/>
          </a:prstGeom>
        </p:spPr>
      </p:pic>
      <p:pic>
        <p:nvPicPr>
          <p:cNvPr id="12" name="Group 4" descr="preencoded.png"/>
          <p:cNvPicPr>
            <a:picLocks noChangeAspect="1"/>
          </p:cNvPicPr>
          <p:nvPr/>
        </p:nvPicPr>
        <p:blipFill>
          <a:blip r:embed="rId18"/>
          <a:srcRect/>
          <a:stretch/>
        </p:blipFill>
        <p:spPr>
          <a:xfrm>
            <a:off x="10629527" y="1445475"/>
            <a:ext cx="1647825" cy="561975"/>
          </a:xfrm>
          <a:prstGeom prst="rect">
            <a:avLst/>
          </a:prstGeom>
        </p:spPr>
      </p:pic>
      <p:pic>
        <p:nvPicPr>
          <p:cNvPr id="13" name="Group 21" descr="preencoded.png"/>
          <p:cNvPicPr>
            <a:picLocks noChangeAspect="1"/>
          </p:cNvPicPr>
          <p:nvPr/>
        </p:nvPicPr>
        <p:blipFill>
          <a:blip r:embed="rId19"/>
          <a:srcRect/>
          <a:stretch/>
        </p:blipFill>
        <p:spPr>
          <a:xfrm>
            <a:off x="14018801" y="8790310"/>
            <a:ext cx="1133475" cy="295275"/>
          </a:xfrm>
          <a:prstGeom prst="rect">
            <a:avLst/>
          </a:prstGeom>
        </p:spPr>
      </p:pic>
      <p:pic>
        <p:nvPicPr>
          <p:cNvPr id="14" name="Group 10" descr="preencoded.png"/>
          <p:cNvPicPr>
            <a:picLocks noChangeAspect="1"/>
          </p:cNvPicPr>
          <p:nvPr/>
        </p:nvPicPr>
        <p:blipFill>
          <a:blip r:embed="rId20"/>
          <a:srcRect/>
          <a:stretch/>
        </p:blipFill>
        <p:spPr>
          <a:xfrm>
            <a:off x="15064064" y="5820612"/>
            <a:ext cx="1419225" cy="295275"/>
          </a:xfrm>
          <a:prstGeom prst="rect">
            <a:avLst/>
          </a:prstGeom>
        </p:spPr>
      </p:pic>
      <p:sp>
        <p:nvSpPr>
          <p:cNvPr id="15" name="Text 0"/>
          <p:cNvSpPr/>
          <p:nvPr/>
        </p:nvSpPr>
        <p:spPr>
          <a:xfrm>
            <a:off x="13140811" y="1731225"/>
            <a:ext cx="4943475" cy="1752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6975"/>
              </a:lnSpc>
              <a:buNone/>
            </a:pPr>
            <a:r>
              <a:rPr lang="en-US" sz="6194" dirty="0">
                <a:solidFill>
                  <a:srgbClr val="1D3A5C"/>
                </a:solidFill>
                <a:latin typeface="Comfortaa Regular" pitchFamily="34" charset="0"/>
                <a:ea typeface="Comfortaa Regular" pitchFamily="34" charset="-122"/>
                <a:cs typeface="Comfortaa Regular" pitchFamily="34" charset="-120"/>
              </a:rPr>
              <a:t>Всё своё — </a:t>
            </a:r>
            <a:endParaRPr lang="en-US" sz="6194" dirty="0"/>
          </a:p>
          <a:p>
            <a:pPr marL="0" indent="0" algn="l">
              <a:lnSpc>
                <a:spcPts val="6975"/>
              </a:lnSpc>
              <a:buNone/>
            </a:pPr>
            <a:r>
              <a:rPr lang="en-US" sz="6194" dirty="0">
                <a:solidFill>
                  <a:srgbClr val="1D3A5C"/>
                </a:solidFill>
                <a:latin typeface="Comfortaa Regular" pitchFamily="34" charset="0"/>
                <a:ea typeface="Comfortaa Regular" pitchFamily="34" charset="-122"/>
                <a:cs typeface="Comfortaa Regular" pitchFamily="34" charset="-120"/>
              </a:rPr>
              <a:t>с собой</a:t>
            </a:r>
            <a:endParaRPr lang="en-US" sz="6194" dirty="0"/>
          </a:p>
        </p:txBody>
      </p:sp>
      <p:sp>
        <p:nvSpPr>
          <p:cNvPr id="16" name="Text 1"/>
          <p:cNvSpPr/>
          <p:nvPr/>
        </p:nvSpPr>
        <p:spPr>
          <a:xfrm>
            <a:off x="802044" y="7984908"/>
            <a:ext cx="6236047" cy="17823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2143" dirty="0">
                <a:solidFill>
                  <a:srgbClr val="1D3A5C"/>
                </a:solidFill>
                <a:latin typeface="Comfortaa Regular" pitchFamily="34" charset="0"/>
                <a:ea typeface="Comfortaa Regular" pitchFamily="34" charset="-122"/>
                <a:cs typeface="Comfortaa Regular" pitchFamily="34" charset="-120"/>
              </a:rPr>
              <a:t>Брелок домик — напоминание, что </a:t>
            </a:r>
            <a:endParaRPr lang="en-US" sz="2143" dirty="0"/>
          </a:p>
          <a:p>
            <a:pPr marL="0" indent="0" algn="l">
              <a:lnSpc>
                <a:spcPts val="2400"/>
              </a:lnSpc>
              <a:buNone/>
            </a:pPr>
            <a:r>
              <a:rPr lang="en-US" sz="2143" dirty="0">
                <a:solidFill>
                  <a:srgbClr val="1D3A5C"/>
                </a:solidFill>
                <a:latin typeface="Comfortaa Regular" pitchFamily="34" charset="0"/>
                <a:ea typeface="Comfortaa Regular" pitchFamily="34" charset="-122"/>
                <a:cs typeface="Comfortaa Regular" pitchFamily="34" charset="-120"/>
              </a:rPr>
              <a:t>тебя ждут и любят, аккумулятор — чтобы тепло не заканчивалось на полпути, ветровка и бейсболка — </a:t>
            </a:r>
            <a:endParaRPr lang="en-US" sz="2143" dirty="0"/>
          </a:p>
          <a:p>
            <a:pPr marL="0" indent="0" algn="l">
              <a:lnSpc>
                <a:spcPts val="2400"/>
              </a:lnSpc>
              <a:buNone/>
            </a:pPr>
            <a:r>
              <a:rPr lang="en-US" sz="2143" dirty="0">
                <a:solidFill>
                  <a:srgbClr val="1D3A5C"/>
                </a:solidFill>
                <a:latin typeface="Comfortaa Regular" pitchFamily="34" charset="0"/>
                <a:ea typeface="Comfortaa Regular" pitchFamily="34" charset="-122"/>
                <a:cs typeface="Comfortaa Regular" pitchFamily="34" charset="-120"/>
              </a:rPr>
              <a:t>чтобы погода не мешала радоваться.</a:t>
            </a:r>
            <a:endParaRPr lang="en-US" sz="2143" dirty="0"/>
          </a:p>
        </p:txBody>
      </p:sp>
      <p:sp>
        <p:nvSpPr>
          <p:cNvPr id="17" name="PILOT PIPING SANDWICH-S 25419-S24"/>
          <p:cNvSpPr/>
          <p:nvPr/>
        </p:nvSpPr>
        <p:spPr>
          <a:xfrm>
            <a:off x="1381125" y="2136316"/>
            <a:ext cx="2602748" cy="8286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2250"/>
              </a:lnSpc>
              <a:buNone/>
            </a:pPr>
            <a:r>
              <a:rPr lang="en-US" sz="1800" dirty="0">
                <a:solidFill>
                  <a:srgbClr val="1D3A5C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Бейсболка PILOT PIPING SANDWICH-S</a:t>
            </a:r>
            <a:endParaRPr lang="en-US" sz="1800" dirty="0"/>
          </a:p>
          <a:p>
            <a:pPr marL="0" indent="0" algn="r">
              <a:lnSpc>
                <a:spcPts val="2250"/>
              </a:lnSpc>
              <a:buNone/>
            </a:pPr>
            <a:r>
              <a:rPr lang="en-US" sz="1800" u="sng" dirty="0">
                <a:solidFill>
                  <a:srgbClr val="1D3A5C"/>
                </a:solidFill>
                <a:uFill>
                  <a:solidFill>
                    <a:srgbClr val="1D3A5C"/>
                  </a:solidFill>
                </a:uFill>
                <a:latin typeface="Montserrat Medium" pitchFamily="34" charset="0"/>
                <a:ea typeface="Montserrat Medium" pitchFamily="34" charset="-122"/>
                <a:cs typeface="Montserrat Medium" pitchFamily="34" charset="-120"/>
                <a:hlinkClick r:id="rId2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25419-S.24</a:t>
            </a:r>
            <a:endParaRPr lang="en-US" sz="1800" dirty="0"/>
          </a:p>
        </p:txBody>
      </p:sp>
      <p:sp>
        <p:nvSpPr>
          <p:cNvPr id="18" name="SURF 732000241"/>
          <p:cNvSpPr/>
          <p:nvPr/>
        </p:nvSpPr>
        <p:spPr>
          <a:xfrm>
            <a:off x="10629528" y="537232"/>
            <a:ext cx="4053446" cy="10953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800" dirty="0">
                <a:solidFill>
                  <a:srgbClr val="1D3A5C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Ветровка водоотталкивающая унисекс SURF</a:t>
            </a:r>
            <a:endParaRPr lang="en-US" sz="1800" dirty="0"/>
          </a:p>
          <a:p>
            <a:pPr marL="0" indent="0" algn="l">
              <a:lnSpc>
                <a:spcPts val="2250"/>
              </a:lnSpc>
              <a:buNone/>
            </a:pPr>
            <a:r>
              <a:rPr lang="en-US" sz="1800" u="sng" dirty="0">
                <a:solidFill>
                  <a:srgbClr val="1D3A5C"/>
                </a:solidFill>
                <a:uFill>
                  <a:solidFill>
                    <a:srgbClr val="1D3A5C"/>
                  </a:solidFill>
                </a:uFill>
                <a:latin typeface="Montserrat Medium" pitchFamily="34" charset="0"/>
                <a:ea typeface="Montserrat Medium" pitchFamily="34" charset="-122"/>
                <a:cs typeface="Montserrat Medium" pitchFamily="34" charset="-120"/>
                <a:hlinkClick r:id="rId2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732000.241</a:t>
            </a:r>
            <a:endParaRPr lang="en-US" sz="1800" dirty="0"/>
          </a:p>
        </p:txBody>
      </p:sp>
      <p:sp>
        <p:nvSpPr>
          <p:cNvPr id="19" name="Wave 10 10000  3717225"/>
          <p:cNvSpPr/>
          <p:nvPr/>
        </p:nvSpPr>
        <p:spPr>
          <a:xfrm>
            <a:off x="14018800" y="7895183"/>
            <a:ext cx="3698118" cy="8286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800" dirty="0">
                <a:solidFill>
                  <a:srgbClr val="1D3A5C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Универсальный аккумулятор Wave 10 (10000 мАч)</a:t>
            </a:r>
            <a:endParaRPr lang="en-US" sz="1800" dirty="0"/>
          </a:p>
          <a:p>
            <a:pPr marL="0" indent="0" algn="l">
              <a:lnSpc>
                <a:spcPts val="2250"/>
              </a:lnSpc>
              <a:buNone/>
            </a:pPr>
            <a:r>
              <a:rPr lang="en-US" sz="1800" u="sng" dirty="0">
                <a:solidFill>
                  <a:srgbClr val="1D3A5C"/>
                </a:solidFill>
                <a:uFill>
                  <a:solidFill>
                    <a:srgbClr val="1D3A5C"/>
                  </a:solidFill>
                </a:uFill>
                <a:latin typeface="Montserrat Medium" pitchFamily="34" charset="0"/>
                <a:ea typeface="Montserrat Medium" pitchFamily="34" charset="-122"/>
                <a:cs typeface="Montserrat Medium" pitchFamily="34" charset="-120"/>
                <a:hlinkClick r:id="rId2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37172/25</a:t>
            </a:r>
            <a:endParaRPr lang="en-US" sz="1800" dirty="0"/>
          </a:p>
        </p:txBody>
      </p:sp>
      <p:sp>
        <p:nvSpPr>
          <p:cNvPr id="20" name="TONER HAUS 5013424"/>
          <p:cNvSpPr/>
          <p:nvPr/>
        </p:nvSpPr>
        <p:spPr>
          <a:xfrm>
            <a:off x="15064067" y="4921448"/>
            <a:ext cx="1693469" cy="8286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800" dirty="0">
                <a:solidFill>
                  <a:srgbClr val="1D3A5C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Брелок TONER HAUS</a:t>
            </a:r>
            <a:endParaRPr lang="en-US" sz="1800" dirty="0"/>
          </a:p>
          <a:p>
            <a:pPr marL="0" indent="0" algn="l">
              <a:lnSpc>
                <a:spcPts val="2250"/>
              </a:lnSpc>
              <a:buNone/>
            </a:pPr>
            <a:r>
              <a:rPr lang="en-US" sz="1800" u="sng" dirty="0">
                <a:solidFill>
                  <a:srgbClr val="1D3A5C"/>
                </a:solidFill>
                <a:uFill>
                  <a:solidFill>
                    <a:srgbClr val="1D3A5C"/>
                  </a:solidFill>
                </a:uFill>
                <a:latin typeface="Montserrat Medium" pitchFamily="34" charset="0"/>
                <a:ea typeface="Montserrat Medium" pitchFamily="34" charset="-122"/>
                <a:cs typeface="Montserrat Medium" pitchFamily="34" charset="-120"/>
                <a:hlinkClick r:id="rId2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50134/24</a:t>
            </a:r>
            <a:endParaRPr lang="en-US" sz="18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c19b4240414f35bdc385704e0410d84_49329c8b-1d9c-4c47-945d-a5df6c6f764c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3" name="Rectangle 3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9719630" y="2707816"/>
            <a:ext cx="5743575" cy="1247775"/>
          </a:xfrm>
          <a:prstGeom prst="rect">
            <a:avLst/>
          </a:prstGeom>
        </p:spPr>
      </p:pic>
      <p:pic>
        <p:nvPicPr>
          <p:cNvPr id="4" name="Vector 4" descr="preencoded.png"/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/>
        </p:blipFill>
        <p:spPr>
          <a:xfrm>
            <a:off x="3908034" y="3639183"/>
            <a:ext cx="871192" cy="912968"/>
          </a:xfrm>
          <a:prstGeom prst="rect">
            <a:avLst/>
          </a:prstGeom>
        </p:spPr>
      </p:pic>
      <p:pic>
        <p:nvPicPr>
          <p:cNvPr id="5" name="Group 20" descr="preencoded.png"/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/>
        </p:blipFill>
        <p:spPr>
          <a:xfrm>
            <a:off x="2317071" y="3749799"/>
            <a:ext cx="1647825" cy="219075"/>
          </a:xfrm>
          <a:prstGeom prst="rect">
            <a:avLst/>
          </a:prstGeom>
        </p:spPr>
      </p:pic>
      <p:pic>
        <p:nvPicPr>
          <p:cNvPr id="6" name="Group 26" descr="preencoded.png"/>
          <p:cNvPicPr>
            <a:picLocks noChangeAspect="1"/>
          </p:cNvPicPr>
          <p:nvPr/>
        </p:nvPicPr>
        <p:blipFill>
          <a:blip r:embed="rId9"/>
          <a:srcRect/>
          <a:stretch/>
        </p:blipFill>
        <p:spPr>
          <a:xfrm>
            <a:off x="15337448" y="9002837"/>
            <a:ext cx="809625" cy="295275"/>
          </a:xfrm>
          <a:prstGeom prst="rect">
            <a:avLst/>
          </a:prstGeom>
        </p:spPr>
      </p:pic>
      <p:pic>
        <p:nvPicPr>
          <p:cNvPr id="7" name="Vector 3" descr="preencoded.png"/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/>
        </p:blipFill>
        <p:spPr>
          <a:xfrm>
            <a:off x="14735077" y="8169715"/>
            <a:ext cx="628424" cy="858491"/>
          </a:xfrm>
          <a:prstGeom prst="rect">
            <a:avLst/>
          </a:prstGeom>
        </p:spPr>
      </p:pic>
      <p:sp>
        <p:nvSpPr>
          <p:cNvPr id="8" name="Ellipse 4"/>
          <p:cNvSpPr/>
          <p:nvPr/>
        </p:nvSpPr>
        <p:spPr>
          <a:xfrm rot="10800000">
            <a:off x="11221658" y="6799659"/>
            <a:ext cx="219075" cy="219075"/>
          </a:xfrm>
          <a:prstGeom prst="ellipse">
            <a:avLst/>
          </a:prstGeom>
          <a:solidFill>
            <a:srgbClr val="FFFFFF"/>
          </a:solidFill>
          <a:ln/>
        </p:spPr>
      </p:sp>
      <p:pic>
        <p:nvPicPr>
          <p:cNvPr id="9" name="Vector 7" descr="preencoded.png"/>
          <p:cNvPicPr>
            <a:picLocks noChangeAspect="1"/>
          </p:cNvPicPr>
          <p:nvPr/>
        </p:nvPicPr>
        <p:blipFill>
          <a:blip r:embed="rId12"/>
          <a:srcRect/>
          <a:stretch/>
        </p:blipFill>
        <p:spPr>
          <a:xfrm>
            <a:off x="10553670" y="6682122"/>
            <a:ext cx="674082" cy="644333"/>
          </a:xfrm>
          <a:prstGeom prst="rect">
            <a:avLst/>
          </a:prstGeom>
        </p:spPr>
      </p:pic>
      <p:sp>
        <p:nvSpPr>
          <p:cNvPr id="10" name="Text 1"/>
          <p:cNvSpPr/>
          <p:nvPr/>
        </p:nvSpPr>
        <p:spPr>
          <a:xfrm>
            <a:off x="1935482" y="664629"/>
            <a:ext cx="7639050" cy="1752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6975"/>
              </a:lnSpc>
              <a:buNone/>
            </a:pPr>
            <a:r>
              <a:rPr lang="en-US" sz="6194" dirty="0">
                <a:solidFill>
                  <a:srgbClr val="000000"/>
                </a:solidFill>
                <a:latin typeface="Comfortaa Regular" pitchFamily="34" charset="0"/>
                <a:ea typeface="Comfortaa Regular" pitchFamily="34" charset="-122"/>
                <a:cs typeface="Comfortaa Regular" pitchFamily="34" charset="-120"/>
              </a:rPr>
              <a:t>Саундтрек </a:t>
            </a:r>
            <a:endParaRPr lang="en-US" sz="6194" dirty="0"/>
          </a:p>
          <a:p>
            <a:pPr marL="0" indent="0" algn="l">
              <a:lnSpc>
                <a:spcPts val="6975"/>
              </a:lnSpc>
              <a:buNone/>
            </a:pPr>
            <a:r>
              <a:rPr lang="en-US" sz="6194" dirty="0">
                <a:solidFill>
                  <a:srgbClr val="000000"/>
                </a:solidFill>
                <a:latin typeface="Comfortaa Regular" pitchFamily="34" charset="0"/>
                <a:ea typeface="Comfortaa Regular" pitchFamily="34" charset="-122"/>
                <a:cs typeface="Comfortaa Regular" pitchFamily="34" charset="-120"/>
              </a:rPr>
              <a:t>      к твоему кофе</a:t>
            </a:r>
            <a:endParaRPr lang="en-US" sz="6194" dirty="0"/>
          </a:p>
        </p:txBody>
      </p:sp>
      <p:sp>
        <p:nvSpPr>
          <p:cNvPr id="11" name="Text 2"/>
          <p:cNvSpPr/>
          <p:nvPr/>
        </p:nvSpPr>
        <p:spPr>
          <a:xfrm>
            <a:off x="10328256" y="3016262"/>
            <a:ext cx="5058252" cy="93958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2143" dirty="0">
                <a:solidFill>
                  <a:srgbClr val="000000"/>
                </a:solidFill>
                <a:latin typeface="Comfortaa Regular" pitchFamily="34" charset="0"/>
                <a:ea typeface="Comfortaa Regular" pitchFamily="34" charset="-122"/>
                <a:cs typeface="Comfortaa Regular" pitchFamily="34" charset="-120"/>
              </a:rPr>
              <a:t>Звук, вкус и тепло сплелись </a:t>
            </a:r>
            <a:endParaRPr lang="en-US" sz="2143" dirty="0"/>
          </a:p>
          <a:p>
            <a:pPr marL="0" indent="0" algn="l">
              <a:lnSpc>
                <a:spcPts val="2400"/>
              </a:lnSpc>
              <a:buNone/>
            </a:pPr>
            <a:r>
              <a:rPr lang="en-US" sz="2143" dirty="0">
                <a:solidFill>
                  <a:srgbClr val="000000"/>
                </a:solidFill>
                <a:latin typeface="Comfortaa Regular" pitchFamily="34" charset="0"/>
                <a:ea typeface="Comfortaa Regular" pitchFamily="34" charset="-122"/>
                <a:cs typeface="Comfortaa Regular" pitchFamily="34" charset="-120"/>
              </a:rPr>
              <a:t>в одном декабрьском ритуале.</a:t>
            </a:r>
            <a:endParaRPr lang="en-US" sz="2143" dirty="0"/>
          </a:p>
        </p:txBody>
      </p:sp>
      <p:sp>
        <p:nvSpPr>
          <p:cNvPr id="12" name="Belt 240801"/>
          <p:cNvSpPr/>
          <p:nvPr/>
        </p:nvSpPr>
        <p:spPr>
          <a:xfrm>
            <a:off x="1914525" y="3122395"/>
            <a:ext cx="2048468" cy="5524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2250"/>
              </a:lnSpc>
              <a:buNone/>
            </a:pPr>
            <a:r>
              <a:rPr lang="en-US" sz="1800" dirty="0">
                <a:solidFill>
                  <a:srgbClr val="000000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Плед "Belt"</a:t>
            </a:r>
            <a:endParaRPr lang="en-US" sz="1800" dirty="0"/>
          </a:p>
          <a:p>
            <a:pPr marL="0" indent="0" algn="r">
              <a:lnSpc>
                <a:spcPts val="2250"/>
              </a:lnSpc>
              <a:buNone/>
            </a:pPr>
            <a:r>
              <a:rPr lang="en-US" sz="1800" u="sng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Montserrat Medium" pitchFamily="34" charset="0"/>
                <a:ea typeface="Montserrat Medium" pitchFamily="34" charset="-122"/>
                <a:cs typeface="Montserrat Medium" pitchFamily="34" charset="-120"/>
                <a:hlinkClick r:id="rId1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2408/01</a:t>
            </a:r>
            <a:endParaRPr lang="en-US" sz="1800" dirty="0"/>
          </a:p>
        </p:txBody>
      </p:sp>
      <p:sp>
        <p:nvSpPr>
          <p:cNvPr id="13" name="mini Bluetooth- Sound Burger Coffee 2653247"/>
          <p:cNvSpPr/>
          <p:nvPr/>
        </p:nvSpPr>
        <p:spPr>
          <a:xfrm>
            <a:off x="15356495" y="7835466"/>
            <a:ext cx="2638425" cy="1104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800" dirty="0">
                <a:solidFill>
                  <a:srgbClr val="000000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Портативная mini </a:t>
            </a:r>
            <a:endParaRPr lang="en-US" sz="1800" dirty="0"/>
          </a:p>
          <a:p>
            <a:pPr marL="0" indent="0" algn="l">
              <a:lnSpc>
                <a:spcPts val="2250"/>
              </a:lnSpc>
              <a:buNone/>
            </a:pPr>
            <a:r>
              <a:rPr lang="en-US" sz="1800" dirty="0">
                <a:solidFill>
                  <a:srgbClr val="000000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Bluetooth-колонка </a:t>
            </a:r>
            <a:endParaRPr lang="en-US" sz="1800" dirty="0"/>
          </a:p>
          <a:p>
            <a:pPr marL="0" indent="0" algn="l">
              <a:lnSpc>
                <a:spcPts val="2250"/>
              </a:lnSpc>
              <a:buNone/>
            </a:pPr>
            <a:r>
              <a:rPr lang="en-US" sz="1800" dirty="0">
                <a:solidFill>
                  <a:srgbClr val="000000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Sound Burger "Coffee"</a:t>
            </a:r>
            <a:endParaRPr lang="en-US" sz="1800" dirty="0"/>
          </a:p>
          <a:p>
            <a:pPr marL="0" indent="0" algn="l">
              <a:lnSpc>
                <a:spcPts val="2250"/>
              </a:lnSpc>
              <a:buNone/>
            </a:pPr>
            <a:r>
              <a:rPr lang="en-US" sz="1800" u="sng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Montserrat Medium" pitchFamily="34" charset="0"/>
                <a:ea typeface="Montserrat Medium" pitchFamily="34" charset="-122"/>
                <a:cs typeface="Montserrat Medium" pitchFamily="34" charset="-120"/>
                <a:hlinkClick r:id="rId1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26532/47</a:t>
            </a:r>
            <a:endParaRPr lang="en-US" sz="1800" dirty="0"/>
          </a:p>
        </p:txBody>
      </p:sp>
      <p:sp>
        <p:nvSpPr>
          <p:cNvPr id="14" name="13610"/>
          <p:cNvSpPr/>
          <p:nvPr/>
        </p:nvSpPr>
        <p:spPr>
          <a:xfrm>
            <a:off x="11221659" y="6163568"/>
            <a:ext cx="2943225" cy="5524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800" dirty="0">
                <a:solidFill>
                  <a:srgbClr val="000000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Чайная пара "Классика"</a:t>
            </a:r>
            <a:endParaRPr lang="en-US" sz="1800" dirty="0"/>
          </a:p>
          <a:p>
            <a:pPr marL="0" indent="0" algn="l">
              <a:lnSpc>
                <a:spcPts val="2250"/>
              </a:lnSpc>
              <a:buNone/>
            </a:pPr>
            <a:r>
              <a:rPr lang="en-US" sz="1800" u="sng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Montserrat Medium" pitchFamily="34" charset="0"/>
                <a:ea typeface="Montserrat Medium" pitchFamily="34" charset="-122"/>
                <a:cs typeface="Montserrat Medium" pitchFamily="34" charset="-120"/>
                <a:hlinkClick r:id="rId1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13610</a:t>
            </a:r>
            <a:endParaRPr lang="en-US" sz="18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7c95beb0d5faadc3c1f7c2620f4a6925_0dffc708-0025-488d-83f6-da3d4e69e670.pngавав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3" name="Rectangle 4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9810750" y="6924675"/>
            <a:ext cx="6705600" cy="1257300"/>
          </a:xfrm>
          <a:prstGeom prst="rect">
            <a:avLst/>
          </a:prstGeom>
        </p:spPr>
      </p:pic>
      <p:pic>
        <p:nvPicPr>
          <p:cNvPr id="4" name="Ellipse 1" descr="preencoded.png"/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3068338" y="8750322"/>
            <a:ext cx="295275" cy="295275"/>
          </a:xfrm>
          <a:prstGeom prst="rect">
            <a:avLst/>
          </a:prstGeom>
        </p:spPr>
      </p:pic>
      <p:pic>
        <p:nvPicPr>
          <p:cNvPr id="5" name="Group 2" descr="preencoded.png"/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/>
        </p:blipFill>
        <p:spPr>
          <a:xfrm>
            <a:off x="11805063" y="1469720"/>
            <a:ext cx="504825" cy="219075"/>
          </a:xfrm>
          <a:prstGeom prst="rect">
            <a:avLst/>
          </a:prstGeom>
        </p:spPr>
      </p:pic>
      <p:pic>
        <p:nvPicPr>
          <p:cNvPr id="6" name="Vector 2" descr="preencoded.png"/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/>
        </p:blipFill>
        <p:spPr>
          <a:xfrm>
            <a:off x="14615138" y="1872710"/>
            <a:ext cx="719357" cy="1031260"/>
          </a:xfrm>
          <a:prstGeom prst="rect">
            <a:avLst/>
          </a:prstGeom>
        </p:spPr>
      </p:pic>
      <p:pic>
        <p:nvPicPr>
          <p:cNvPr id="7" name="Vector 3" descr="preencoded.png"/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/>
        </p:blipFill>
        <p:spPr>
          <a:xfrm>
            <a:off x="3299645" y="7956454"/>
            <a:ext cx="933383" cy="1004954"/>
          </a:xfrm>
          <a:prstGeom prst="rect">
            <a:avLst/>
          </a:prstGeom>
        </p:spPr>
      </p:pic>
      <p:pic>
        <p:nvPicPr>
          <p:cNvPr id="8" name="Vector 4" descr="preencoded.png"/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/>
        </p:blipFill>
        <p:spPr>
          <a:xfrm>
            <a:off x="11218868" y="1358333"/>
            <a:ext cx="603134" cy="414797"/>
          </a:xfrm>
          <a:prstGeom prst="rect">
            <a:avLst/>
          </a:prstGeom>
        </p:spPr>
      </p:pic>
      <p:pic>
        <p:nvPicPr>
          <p:cNvPr id="9" name="Group 4" descr="preencoded.png"/>
          <p:cNvPicPr>
            <a:picLocks noChangeAspect="1"/>
          </p:cNvPicPr>
          <p:nvPr/>
        </p:nvPicPr>
        <p:blipFill>
          <a:blip r:embed="rId14"/>
          <a:srcRect/>
          <a:stretch/>
        </p:blipFill>
        <p:spPr>
          <a:xfrm>
            <a:off x="15286976" y="1967689"/>
            <a:ext cx="1095375" cy="542925"/>
          </a:xfrm>
          <a:prstGeom prst="rect">
            <a:avLst/>
          </a:prstGeom>
        </p:spPr>
      </p:pic>
      <p:sp>
        <p:nvSpPr>
          <p:cNvPr id="10" name="Text 0"/>
          <p:cNvSpPr/>
          <p:nvPr/>
        </p:nvSpPr>
        <p:spPr>
          <a:xfrm>
            <a:off x="1457325" y="666750"/>
            <a:ext cx="5391150" cy="8763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6975"/>
              </a:lnSpc>
              <a:buNone/>
            </a:pPr>
            <a:r>
              <a:rPr lang="en-US" sz="6194" dirty="0">
                <a:solidFill>
                  <a:srgbClr val="272E88"/>
                </a:solidFill>
                <a:latin typeface="Comfortaa Regular" pitchFamily="34" charset="0"/>
                <a:ea typeface="Comfortaa Regular" pitchFamily="34" charset="-122"/>
                <a:cs typeface="Comfortaa Regular" pitchFamily="34" charset="-120"/>
              </a:rPr>
              <a:t>Твой зимний </a:t>
            </a:r>
            <a:endParaRPr lang="en-US" sz="6194" dirty="0"/>
          </a:p>
        </p:txBody>
      </p:sp>
      <p:sp>
        <p:nvSpPr>
          <p:cNvPr id="11" name="Text 1"/>
          <p:cNvSpPr/>
          <p:nvPr/>
        </p:nvSpPr>
        <p:spPr>
          <a:xfrm>
            <a:off x="10391775" y="7248525"/>
            <a:ext cx="5562600" cy="609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2142" dirty="0">
                <a:solidFill>
                  <a:srgbClr val="272E88"/>
                </a:solidFill>
                <a:latin typeface="Comfortaa Regular" pitchFamily="34" charset="0"/>
                <a:ea typeface="Comfortaa Regular" pitchFamily="34" charset="-122"/>
                <a:cs typeface="Comfortaa Regular" pitchFamily="34" charset="-120"/>
              </a:rPr>
              <a:t>Нарядить ёлку, закутаться в шарф, </a:t>
            </a:r>
            <a:endParaRPr lang="en-US" sz="2142" dirty="0"/>
          </a:p>
          <a:p>
            <a:pPr marL="0" indent="0" algn="l">
              <a:lnSpc>
                <a:spcPts val="2400"/>
              </a:lnSpc>
              <a:buNone/>
            </a:pPr>
            <a:r>
              <a:rPr lang="en-US" sz="2142" dirty="0">
                <a:solidFill>
                  <a:srgbClr val="272E88"/>
                </a:solidFill>
                <a:latin typeface="Comfortaa Regular" pitchFamily="34" charset="0"/>
                <a:ea typeface="Comfortaa Regular" pitchFamily="34" charset="-122"/>
                <a:cs typeface="Comfortaa Regular" pitchFamily="34" charset="-120"/>
              </a:rPr>
              <a:t>налить любимый напиток в кружку.</a:t>
            </a:r>
            <a:endParaRPr lang="en-US" sz="2142" dirty="0"/>
          </a:p>
        </p:txBody>
      </p:sp>
      <p:sp>
        <p:nvSpPr>
          <p:cNvPr id="12" name="Text 2"/>
          <p:cNvSpPr/>
          <p:nvPr/>
        </p:nvSpPr>
        <p:spPr>
          <a:xfrm>
            <a:off x="11363325" y="8398513"/>
            <a:ext cx="10811795" cy="609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2142" dirty="0">
                <a:solidFill>
                  <a:srgbClr val="272E88"/>
                </a:solidFill>
                <a:latin typeface="Comfortaa Regular" pitchFamily="34" charset="0"/>
                <a:ea typeface="Comfortaa Regular" pitchFamily="34" charset="-122"/>
                <a:cs typeface="Comfortaa Regular" pitchFamily="34" charset="-120"/>
              </a:rPr>
              <a:t>Капсула собирает идеальный </a:t>
            </a:r>
            <a:endParaRPr lang="en-US" sz="2142" dirty="0"/>
          </a:p>
          <a:p>
            <a:pPr marL="0" indent="0" algn="l">
              <a:lnSpc>
                <a:spcPts val="2400"/>
              </a:lnSpc>
              <a:buNone/>
            </a:pPr>
            <a:r>
              <a:rPr lang="en-US" sz="2142" dirty="0">
                <a:solidFill>
                  <a:srgbClr val="272E88"/>
                </a:solidFill>
                <a:latin typeface="Comfortaa Regular" pitchFamily="34" charset="0"/>
                <a:ea typeface="Comfortaa Regular" pitchFamily="34" charset="-122"/>
                <a:cs typeface="Comfortaa Regular" pitchFamily="34" charset="-120"/>
              </a:rPr>
              <a:t>декабрьский вечер.</a:t>
            </a:r>
            <a:endParaRPr lang="en-US" sz="2142" dirty="0"/>
          </a:p>
        </p:txBody>
      </p:sp>
      <p:sp>
        <p:nvSpPr>
          <p:cNvPr id="13" name="2351801"/>
          <p:cNvSpPr/>
          <p:nvPr/>
        </p:nvSpPr>
        <p:spPr>
          <a:xfrm>
            <a:off x="533400" y="7860841"/>
            <a:ext cx="2775328" cy="8286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2250"/>
              </a:lnSpc>
              <a:buNone/>
            </a:pPr>
            <a:r>
              <a:rPr lang="en-US" sz="1800" dirty="0">
                <a:solidFill>
                  <a:srgbClr val="272E88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Кружка для сублимации</a:t>
            </a:r>
            <a:endParaRPr lang="en-US" sz="1800" dirty="0"/>
          </a:p>
          <a:p>
            <a:pPr marL="0" indent="0" algn="r">
              <a:lnSpc>
                <a:spcPts val="2250"/>
              </a:lnSpc>
              <a:buNone/>
            </a:pPr>
            <a:r>
              <a:rPr lang="en-US" sz="1800" u="sng" dirty="0">
                <a:solidFill>
                  <a:srgbClr val="272E88"/>
                </a:solidFill>
                <a:uFill>
                  <a:solidFill>
                    <a:srgbClr val="272E88"/>
                  </a:solidFill>
                </a:uFill>
                <a:latin typeface="Montserrat Medium" pitchFamily="34" charset="0"/>
                <a:ea typeface="Montserrat Medium" pitchFamily="34" charset="-122"/>
                <a:cs typeface="Montserrat Medium" pitchFamily="34" charset="-120"/>
                <a:hlinkClick r:id="rId1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23518/01</a:t>
            </a:r>
            <a:endParaRPr lang="en-US" sz="1800" dirty="0"/>
          </a:p>
        </p:txBody>
      </p:sp>
      <p:sp>
        <p:nvSpPr>
          <p:cNvPr id="14" name="5600115"/>
          <p:cNvSpPr/>
          <p:nvPr/>
        </p:nvSpPr>
        <p:spPr>
          <a:xfrm>
            <a:off x="11794843" y="564661"/>
            <a:ext cx="2409825" cy="8286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800" dirty="0">
                <a:solidFill>
                  <a:srgbClr val="272E88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Украшение новогоднее ЕЛКА</a:t>
            </a:r>
            <a:endParaRPr lang="en-US" sz="1800" dirty="0"/>
          </a:p>
          <a:p>
            <a:pPr marL="0" indent="0" algn="l">
              <a:lnSpc>
                <a:spcPts val="2250"/>
              </a:lnSpc>
              <a:buNone/>
            </a:pPr>
            <a:r>
              <a:rPr lang="en-US" sz="1800" u="sng" dirty="0">
                <a:solidFill>
                  <a:srgbClr val="272E88"/>
                </a:solidFill>
                <a:uFill>
                  <a:solidFill>
                    <a:srgbClr val="272E88"/>
                  </a:solidFill>
                </a:uFill>
                <a:latin typeface="Montserrat Medium" pitchFamily="34" charset="0"/>
                <a:ea typeface="Montserrat Medium" pitchFamily="34" charset="-122"/>
                <a:cs typeface="Montserrat Medium" pitchFamily="34" charset="-120"/>
                <a:hlinkClick r:id="rId1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56001/15</a:t>
            </a:r>
            <a:endParaRPr lang="en-US" sz="1800" dirty="0"/>
          </a:p>
        </p:txBody>
      </p:sp>
      <p:sp>
        <p:nvSpPr>
          <p:cNvPr id="15" name="NORD 51105102"/>
          <p:cNvSpPr/>
          <p:nvPr/>
        </p:nvSpPr>
        <p:spPr>
          <a:xfrm>
            <a:off x="15306024" y="1078696"/>
            <a:ext cx="2600892" cy="8286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800" dirty="0">
                <a:solidFill>
                  <a:srgbClr val="272E88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Шарф вязаный NORD</a:t>
            </a:r>
            <a:endParaRPr lang="en-US" sz="1800" dirty="0"/>
          </a:p>
          <a:p>
            <a:pPr marL="0" indent="0" algn="l">
              <a:lnSpc>
                <a:spcPts val="2250"/>
              </a:lnSpc>
              <a:buNone/>
            </a:pPr>
            <a:r>
              <a:rPr lang="en-US" sz="1800" u="sng" dirty="0">
                <a:solidFill>
                  <a:srgbClr val="272E88"/>
                </a:solidFill>
                <a:uFill>
                  <a:solidFill>
                    <a:srgbClr val="272E88"/>
                  </a:solidFill>
                </a:uFill>
                <a:latin typeface="Montserrat Medium" pitchFamily="34" charset="0"/>
                <a:ea typeface="Montserrat Medium" pitchFamily="34" charset="-122"/>
                <a:cs typeface="Montserrat Medium" pitchFamily="34" charset="-120"/>
                <a:hlinkClick r:id="rId1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51105/102</a:t>
            </a:r>
            <a:endParaRPr lang="en-US" sz="18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eb588ee8116cbbd3dee96828d4515d64_dbf18e2d-a86e-4261-a062-ce7c804061c0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3" name="eb588ee8116cbbd3dee96828d4515d64_dbf18e2d-a86e-4261-a062-ce7c804061c0.pngсчсч 1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4" name="Rectangle 3" descr="preencoded.png"/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1038489" y="2589926"/>
            <a:ext cx="4124325" cy="1247775"/>
          </a:xfrm>
          <a:prstGeom prst="rect">
            <a:avLst/>
          </a:prstGeom>
        </p:spPr>
      </p:pic>
      <p:pic>
        <p:nvPicPr>
          <p:cNvPr id="5" name="Vector 4" descr="preencoded.png"/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/>
        </p:blipFill>
        <p:spPr>
          <a:xfrm>
            <a:off x="6526302" y="1543441"/>
            <a:ext cx="734496" cy="696497"/>
          </a:xfrm>
          <a:prstGeom prst="rect">
            <a:avLst/>
          </a:prstGeom>
        </p:spPr>
      </p:pic>
      <p:pic>
        <p:nvPicPr>
          <p:cNvPr id="6" name="Vector 2" descr="preencoded.png"/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/>
        </p:blipFill>
        <p:spPr>
          <a:xfrm>
            <a:off x="12761419" y="4114819"/>
            <a:ext cx="719357" cy="1031267"/>
          </a:xfrm>
          <a:prstGeom prst="rect">
            <a:avLst/>
          </a:prstGeom>
        </p:spPr>
      </p:pic>
      <p:pic>
        <p:nvPicPr>
          <p:cNvPr id="7" name="Group 4" descr="preencoded.png"/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/>
        </p:blipFill>
        <p:spPr>
          <a:xfrm>
            <a:off x="13452307" y="4228858"/>
            <a:ext cx="1076325" cy="504825"/>
          </a:xfrm>
          <a:prstGeom prst="rect">
            <a:avLst/>
          </a:prstGeom>
        </p:spPr>
      </p:pic>
      <p:sp>
        <p:nvSpPr>
          <p:cNvPr id="8" name="Ellipse 1"/>
          <p:cNvSpPr/>
          <p:nvPr/>
        </p:nvSpPr>
        <p:spPr>
          <a:xfrm>
            <a:off x="15232441" y="8732453"/>
            <a:ext cx="219075" cy="219075"/>
          </a:xfrm>
          <a:prstGeom prst="ellipse">
            <a:avLst/>
          </a:prstGeom>
          <a:solidFill>
            <a:srgbClr val="000000"/>
          </a:solidFill>
          <a:ln/>
        </p:spPr>
      </p:sp>
      <p:sp>
        <p:nvSpPr>
          <p:cNvPr id="9" name="Ellipse 2"/>
          <p:cNvSpPr/>
          <p:nvPr/>
        </p:nvSpPr>
        <p:spPr>
          <a:xfrm>
            <a:off x="9343817" y="9850655"/>
            <a:ext cx="219075" cy="219075"/>
          </a:xfrm>
          <a:prstGeom prst="ellipse">
            <a:avLst/>
          </a:prstGeom>
          <a:solidFill>
            <a:srgbClr val="000000"/>
          </a:solidFill>
          <a:ln/>
        </p:spPr>
      </p:sp>
      <p:pic>
        <p:nvPicPr>
          <p:cNvPr id="10" name="Vector 3" descr="preencoded.png"/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/>
        </p:blipFill>
        <p:spPr>
          <a:xfrm>
            <a:off x="14611023" y="7880282"/>
            <a:ext cx="628424" cy="858491"/>
          </a:xfrm>
          <a:prstGeom prst="rect">
            <a:avLst/>
          </a:prstGeom>
        </p:spPr>
      </p:pic>
      <p:pic>
        <p:nvPicPr>
          <p:cNvPr id="11" name="Vector 5" descr="preencoded.png"/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/>
        </p:blipFill>
        <p:spPr>
          <a:xfrm>
            <a:off x="8722399" y="8998483"/>
            <a:ext cx="628425" cy="858491"/>
          </a:xfrm>
          <a:prstGeom prst="rect">
            <a:avLst/>
          </a:prstGeom>
        </p:spPr>
      </p:pic>
      <p:pic>
        <p:nvPicPr>
          <p:cNvPr id="12" name="Group 20" descr="preencoded.png"/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rcRect/>
          <a:stretch/>
        </p:blipFill>
        <p:spPr>
          <a:xfrm>
            <a:off x="5207970" y="1654280"/>
            <a:ext cx="1362075" cy="504825"/>
          </a:xfrm>
          <a:prstGeom prst="rect">
            <a:avLst/>
          </a:prstGeom>
        </p:spPr>
      </p:pic>
      <p:sp>
        <p:nvSpPr>
          <p:cNvPr id="13" name="Text 2"/>
          <p:cNvSpPr/>
          <p:nvPr/>
        </p:nvSpPr>
        <p:spPr>
          <a:xfrm>
            <a:off x="9148130" y="885825"/>
            <a:ext cx="10765668" cy="1752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6975"/>
              </a:lnSpc>
              <a:buNone/>
            </a:pPr>
            <a:r>
              <a:rPr lang="en-US" sz="6194" dirty="0">
                <a:solidFill>
                  <a:srgbClr val="FFFFFF"/>
                </a:solidFill>
                <a:latin typeface="Comfortaa Regular" pitchFamily="34" charset="0"/>
                <a:ea typeface="Comfortaa Regular" pitchFamily="34" charset="-122"/>
                <a:cs typeface="Comfortaa Regular" pitchFamily="34" charset="-120"/>
              </a:rPr>
              <a:t>Униформа    </a:t>
            </a:r>
            <a:endParaRPr lang="en-US" sz="6194" dirty="0"/>
          </a:p>
          <a:p>
            <a:pPr marL="0" indent="0" algn="l">
              <a:lnSpc>
                <a:spcPts val="6975"/>
              </a:lnSpc>
              <a:buNone/>
            </a:pPr>
            <a:r>
              <a:rPr lang="en-US" sz="6194" dirty="0">
                <a:solidFill>
                  <a:srgbClr val="FFFFFF"/>
                </a:solidFill>
                <a:latin typeface="Comfortaa Regular" pitchFamily="34" charset="0"/>
                <a:ea typeface="Comfortaa Regular" pitchFamily="34" charset="-122"/>
                <a:cs typeface="Comfortaa Regular" pitchFamily="34" charset="-120"/>
              </a:rPr>
              <a:t>    большого города</a:t>
            </a:r>
            <a:endParaRPr lang="en-US" sz="6194" dirty="0"/>
          </a:p>
        </p:txBody>
      </p:sp>
      <p:sp>
        <p:nvSpPr>
          <p:cNvPr id="14" name="Text 3"/>
          <p:cNvSpPr/>
          <p:nvPr/>
        </p:nvSpPr>
        <p:spPr>
          <a:xfrm>
            <a:off x="1499555" y="2857500"/>
            <a:ext cx="3324225" cy="5905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2143" dirty="0">
                <a:solidFill>
                  <a:srgbClr val="FFFFFF"/>
                </a:solidFill>
                <a:latin typeface="Comfortaa Regular" pitchFamily="34" charset="0"/>
                <a:ea typeface="Comfortaa Regular" pitchFamily="34" charset="-122"/>
                <a:cs typeface="Comfortaa Regular" pitchFamily="34" charset="-120"/>
              </a:rPr>
              <a:t>Без лишних красок, </a:t>
            </a:r>
            <a:endParaRPr lang="en-US" sz="2143" dirty="0"/>
          </a:p>
          <a:p>
            <a:pPr marL="0" indent="0" algn="l">
              <a:lnSpc>
                <a:spcPts val="2400"/>
              </a:lnSpc>
              <a:buNone/>
            </a:pPr>
            <a:r>
              <a:rPr lang="en-US" sz="2143" dirty="0">
                <a:solidFill>
                  <a:srgbClr val="FFFFFF"/>
                </a:solidFill>
                <a:latin typeface="Comfortaa Regular" pitchFamily="34" charset="0"/>
                <a:ea typeface="Comfortaa Regular" pitchFamily="34" charset="-122"/>
                <a:cs typeface="Comfortaa Regular" pitchFamily="34" charset="-120"/>
              </a:rPr>
              <a:t>с теплом и энергией.</a:t>
            </a:r>
            <a:endParaRPr lang="en-US" sz="2143" dirty="0"/>
          </a:p>
        </p:txBody>
      </p:sp>
      <p:sp>
        <p:nvSpPr>
          <p:cNvPr id="15" name="BANK FIVE-S 25486-S29"/>
          <p:cNvSpPr/>
          <p:nvPr/>
        </p:nvSpPr>
        <p:spPr>
          <a:xfrm>
            <a:off x="4524375" y="747806"/>
            <a:ext cx="2048468" cy="8286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2250"/>
              </a:lnSpc>
              <a:buNone/>
            </a:pPr>
            <a:r>
              <a:rPr lang="en-US" sz="1800" dirty="0">
                <a:solidFill>
                  <a:srgbClr val="FFFFFF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Бейсболка BANK FIVE-S</a:t>
            </a:r>
            <a:endParaRPr lang="en-US" sz="1800" dirty="0"/>
          </a:p>
          <a:p>
            <a:pPr marL="0" indent="0" algn="r">
              <a:lnSpc>
                <a:spcPts val="2250"/>
              </a:lnSpc>
              <a:buNone/>
            </a:pPr>
            <a:r>
              <a:rPr lang="en-US" sz="1800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Montserrat Medium" pitchFamily="34" charset="0"/>
                <a:ea typeface="Montserrat Medium" pitchFamily="34" charset="-122"/>
                <a:cs typeface="Montserrat Medium" pitchFamily="34" charset="-120"/>
                <a:hlinkClick r:id="rId1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25486-S.29</a:t>
            </a:r>
            <a:endParaRPr lang="en-US" sz="1800" dirty="0"/>
          </a:p>
        </p:txBody>
      </p:sp>
      <p:sp>
        <p:nvSpPr>
          <p:cNvPr id="16" name="WARM 210T 744002312"/>
          <p:cNvSpPr/>
          <p:nvPr/>
        </p:nvSpPr>
        <p:spPr>
          <a:xfrm>
            <a:off x="13452304" y="3597455"/>
            <a:ext cx="3381375" cy="5524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800" dirty="0">
                <a:solidFill>
                  <a:srgbClr val="FFFFFF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Жилет мужской WARM 210T</a:t>
            </a:r>
            <a:endParaRPr lang="en-US" sz="1800" dirty="0"/>
          </a:p>
          <a:p>
            <a:pPr marL="0" indent="0" algn="l">
              <a:lnSpc>
                <a:spcPts val="2250"/>
              </a:lnSpc>
              <a:buNone/>
            </a:pPr>
            <a:r>
              <a:rPr lang="en-US" sz="1800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Montserrat Medium" pitchFamily="34" charset="0"/>
                <a:ea typeface="Montserrat Medium" pitchFamily="34" charset="-122"/>
                <a:cs typeface="Montserrat Medium" pitchFamily="34" charset="-120"/>
                <a:hlinkClick r:id="rId1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744002.312</a:t>
            </a:r>
            <a:endParaRPr lang="en-US" sz="1800" dirty="0"/>
          </a:p>
        </p:txBody>
      </p:sp>
      <p:sp>
        <p:nvSpPr>
          <p:cNvPr id="17" name="SIN 97140135"/>
          <p:cNvSpPr/>
          <p:nvPr/>
        </p:nvSpPr>
        <p:spPr>
          <a:xfrm>
            <a:off x="15232441" y="8098668"/>
            <a:ext cx="2219325" cy="5524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800" dirty="0">
                <a:solidFill>
                  <a:srgbClr val="000000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Сумка на пояс SIN</a:t>
            </a:r>
            <a:endParaRPr lang="en-US" sz="1800" dirty="0"/>
          </a:p>
          <a:p>
            <a:pPr marL="0" indent="0" algn="l">
              <a:lnSpc>
                <a:spcPts val="2250"/>
              </a:lnSpc>
              <a:buNone/>
            </a:pPr>
            <a:r>
              <a:rPr lang="en-US" sz="1800" u="sng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Montserrat Medium" pitchFamily="34" charset="0"/>
                <a:ea typeface="Montserrat Medium" pitchFamily="34" charset="-122"/>
                <a:cs typeface="Montserrat Medium" pitchFamily="34" charset="-120"/>
                <a:hlinkClick r:id="rId1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971401/35</a:t>
            </a:r>
            <a:endParaRPr lang="en-US" sz="1800" dirty="0"/>
          </a:p>
        </p:txBody>
      </p:sp>
      <p:sp>
        <p:nvSpPr>
          <p:cNvPr id="18" name="SMARTKIT 3920035"/>
          <p:cNvSpPr/>
          <p:nvPr/>
        </p:nvSpPr>
        <p:spPr>
          <a:xfrm>
            <a:off x="9343817" y="9219140"/>
            <a:ext cx="4048125" cy="5524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800" dirty="0">
                <a:solidFill>
                  <a:srgbClr val="000000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Комплект аксессуаров SMARTKIT</a:t>
            </a:r>
            <a:endParaRPr lang="en-US" sz="1800" dirty="0"/>
          </a:p>
          <a:p>
            <a:pPr marL="0" indent="0" algn="l">
              <a:lnSpc>
                <a:spcPts val="2250"/>
              </a:lnSpc>
              <a:buNone/>
            </a:pPr>
            <a:r>
              <a:rPr lang="en-US" sz="1800" u="sng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Montserrat Medium" pitchFamily="34" charset="0"/>
                <a:ea typeface="Montserrat Medium" pitchFamily="34" charset="-122"/>
                <a:cs typeface="Montserrat Medium" pitchFamily="34" charset="-120"/>
                <a:hlinkClick r:id="rId1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39200/35 </a:t>
            </a:r>
            <a:endParaRPr lang="en-US" sz="18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готов 11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3" name="Group" descr="preencoded.pn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3730887" y="7659086"/>
            <a:ext cx="7153275" cy="1323982"/>
          </a:xfrm>
          <a:prstGeom prst="rect">
            <a:avLst/>
          </a:prstGeom>
        </p:spPr>
      </p:pic>
      <p:sp>
        <p:nvSpPr>
          <p:cNvPr id="4" name="2027"/>
          <p:cNvSpPr/>
          <p:nvPr/>
        </p:nvSpPr>
        <p:spPr>
          <a:xfrm>
            <a:off x="1581150" y="6648450"/>
            <a:ext cx="7267575" cy="98107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7800"/>
              </a:lnSpc>
              <a:buNone/>
            </a:pPr>
            <a:r>
              <a:rPr lang="en-US" sz="6931" dirty="0">
                <a:solidFill>
                  <a:srgbClr val="532F49"/>
                </a:solidFill>
                <a:latin typeface="Comfortaa Regular" pitchFamily="34" charset="0"/>
                <a:ea typeface="Comfortaa Regular" pitchFamily="34" charset="-122"/>
                <a:cs typeface="Comfortaa Regular" pitchFamily="34" charset="-120"/>
              </a:rPr>
              <a:t>Новинки к 2027</a:t>
            </a:r>
            <a:endParaRPr lang="en-US" sz="6931" dirty="0"/>
          </a:p>
        </p:txBody>
      </p:sp>
      <p:sp>
        <p:nvSpPr>
          <p:cNvPr id="5" name="default_name"/>
          <p:cNvSpPr/>
          <p:nvPr/>
        </p:nvSpPr>
        <p:spPr>
          <a:xfrm>
            <a:off x="2685994" y="7616279"/>
            <a:ext cx="866775" cy="571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4575"/>
              </a:lnSpc>
              <a:buNone/>
            </a:pPr>
            <a:r>
              <a:rPr lang="en-US" sz="4029" dirty="0">
                <a:solidFill>
                  <a:srgbClr val="532F49"/>
                </a:solidFill>
                <a:latin typeface="Comfortaa Regular" pitchFamily="34" charset="0"/>
                <a:ea typeface="Comfortaa Regular" pitchFamily="34" charset="-122"/>
                <a:cs typeface="Comfortaa Regular" pitchFamily="34" charset="-120"/>
              </a:rPr>
              <a:t>от</a:t>
            </a:r>
            <a:endParaRPr lang="en-US" sz="4029" dirty="0"/>
          </a:p>
        </p:txBody>
      </p:sp>
      <p:sp>
        <p:nvSpPr>
          <p:cNvPr id="6" name="happygiftsru"/>
          <p:cNvSpPr/>
          <p:nvPr/>
        </p:nvSpPr>
        <p:spPr>
          <a:xfrm>
            <a:off x="7581900" y="9448800"/>
            <a:ext cx="9610725" cy="4000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3225"/>
              </a:lnSpc>
              <a:buNone/>
            </a:pPr>
            <a:r>
              <a:rPr lang="en-US" sz="2842" dirty="0">
                <a:solidFill>
                  <a:srgbClr val="532F49"/>
                </a:solidFill>
                <a:latin typeface="Comfortaa Regular" pitchFamily="34" charset="0"/>
                <a:ea typeface="Comfortaa Regular" pitchFamily="34" charset="-122"/>
                <a:cs typeface="Comfortaa Regular" pitchFamily="34" charset="-120"/>
              </a:rPr>
              <a:t>*поступление уточнять на сайте: </a:t>
            </a:r>
            <a:r>
              <a:rPr lang="en-US" sz="2842" u="sng" dirty="0">
                <a:solidFill>
                  <a:srgbClr val="532F49"/>
                </a:solidFill>
                <a:uFill>
                  <a:solidFill>
                    <a:srgbClr val="532F49"/>
                  </a:solidFill>
                </a:uFill>
                <a:latin typeface="Comfortaa Regular" pitchFamily="34" charset="0"/>
                <a:ea typeface="Comfortaa Regular" pitchFamily="34" charset="-122"/>
                <a:cs typeface="Comfortaa Regular" pitchFamily="34" charset="-12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happygifts.ru</a:t>
            </a:r>
            <a:endParaRPr lang="en-US" sz="2842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0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готов 1-1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3" name="Vector 2" descr="preencoded.pn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12817343" y="1697348"/>
            <a:ext cx="719357" cy="1031267"/>
          </a:xfrm>
          <a:prstGeom prst="rect">
            <a:avLst/>
          </a:prstGeom>
        </p:spPr>
      </p:pic>
      <p:pic>
        <p:nvPicPr>
          <p:cNvPr id="4" name="Vector 5" descr="preencoded.pn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15277760" y="5857149"/>
            <a:ext cx="719357" cy="1031267"/>
          </a:xfrm>
          <a:prstGeom prst="rect">
            <a:avLst/>
          </a:prstGeom>
        </p:spPr>
      </p:pic>
      <p:pic>
        <p:nvPicPr>
          <p:cNvPr id="5" name="Vector 3" descr="preencoded.png"/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/>
        </p:blipFill>
        <p:spPr>
          <a:xfrm>
            <a:off x="7144006" y="1806587"/>
            <a:ext cx="719357" cy="1031267"/>
          </a:xfrm>
          <a:prstGeom prst="rect">
            <a:avLst/>
          </a:prstGeom>
        </p:spPr>
      </p:pic>
      <p:pic>
        <p:nvPicPr>
          <p:cNvPr id="6" name="Vector 4" descr="preencoded.png"/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/>
        </p:blipFill>
        <p:spPr>
          <a:xfrm>
            <a:off x="4654098" y="1960215"/>
            <a:ext cx="719357" cy="1031267"/>
          </a:xfrm>
          <a:prstGeom prst="rect">
            <a:avLst/>
          </a:prstGeom>
        </p:spPr>
      </p:pic>
      <p:pic>
        <p:nvPicPr>
          <p:cNvPr id="7" name="Group 4" descr="preencoded.png"/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/>
        </p:blipFill>
        <p:spPr>
          <a:xfrm>
            <a:off x="13508227" y="1811350"/>
            <a:ext cx="1362075" cy="219075"/>
          </a:xfrm>
          <a:prstGeom prst="rect">
            <a:avLst/>
          </a:prstGeom>
        </p:spPr>
      </p:pic>
      <p:pic>
        <p:nvPicPr>
          <p:cNvPr id="8" name="Group 8" descr="preencoded.png"/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/>
        </p:blipFill>
        <p:spPr>
          <a:xfrm>
            <a:off x="15968644" y="5971152"/>
            <a:ext cx="219075" cy="219075"/>
          </a:xfrm>
          <a:prstGeom prst="rect">
            <a:avLst/>
          </a:prstGeom>
        </p:spPr>
      </p:pic>
      <p:pic>
        <p:nvPicPr>
          <p:cNvPr id="9" name="Group 7" descr="preencoded.png"/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rcRect/>
          <a:stretch/>
        </p:blipFill>
        <p:spPr>
          <a:xfrm>
            <a:off x="3891998" y="2074218"/>
            <a:ext cx="790575" cy="219075"/>
          </a:xfrm>
          <a:prstGeom prst="rect">
            <a:avLst/>
          </a:prstGeom>
        </p:spPr>
      </p:pic>
      <p:pic>
        <p:nvPicPr>
          <p:cNvPr id="10" name="Group 5" descr="preencoded.png"/>
          <p:cNvPicPr>
            <a:picLocks noChangeAspect="1"/>
          </p:cNvPicPr>
          <p:nvPr/>
        </p:nvPicPr>
        <p:blipFill>
          <a:blip r:embed="rId16"/>
          <a:srcRect/>
          <a:stretch/>
        </p:blipFill>
        <p:spPr>
          <a:xfrm>
            <a:off x="7834889" y="1920590"/>
            <a:ext cx="790575" cy="219075"/>
          </a:xfrm>
          <a:prstGeom prst="rect">
            <a:avLst/>
          </a:prstGeom>
        </p:spPr>
      </p:pic>
      <p:sp>
        <p:nvSpPr>
          <p:cNvPr id="11" name="RIFF 2474908"/>
          <p:cNvSpPr/>
          <p:nvPr/>
        </p:nvSpPr>
        <p:spPr>
          <a:xfrm>
            <a:off x="13508227" y="897285"/>
            <a:ext cx="3565513" cy="8286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800" dirty="0">
                <a:solidFill>
                  <a:srgbClr val="3C5B75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Ежедневник недатированный RIFF</a:t>
            </a:r>
            <a:endParaRPr lang="en-US" sz="1800" dirty="0"/>
          </a:p>
          <a:p>
            <a:pPr marL="0" indent="0" algn="l">
              <a:lnSpc>
                <a:spcPts val="2250"/>
              </a:lnSpc>
              <a:buNone/>
            </a:pPr>
            <a:r>
              <a:rPr lang="en-US" sz="1800" u="sng" dirty="0">
                <a:solidFill>
                  <a:srgbClr val="3C5B75"/>
                </a:solidFill>
                <a:uFill>
                  <a:solidFill>
                    <a:srgbClr val="3C5B75"/>
                  </a:solidFill>
                </a:uFill>
                <a:latin typeface="Montserrat Regular" pitchFamily="34" charset="0"/>
                <a:ea typeface="Montserrat Regular" pitchFamily="34" charset="-122"/>
                <a:cs typeface="Montserrat Regular" pitchFamily="34" charset="-120"/>
                <a:hlinkClick r:id="rId1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24749/08</a:t>
            </a:r>
            <a:endParaRPr lang="en-US" sz="1800" dirty="0"/>
          </a:p>
        </p:txBody>
      </p:sp>
      <p:sp>
        <p:nvSpPr>
          <p:cNvPr id="12" name="2  9562"/>
          <p:cNvSpPr/>
          <p:nvPr/>
        </p:nvSpPr>
        <p:spPr>
          <a:xfrm>
            <a:off x="15968644" y="4783169"/>
            <a:ext cx="1728108" cy="1104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800" dirty="0">
                <a:solidFill>
                  <a:srgbClr val="3C5B75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Календарь настольный на 2 года</a:t>
            </a:r>
            <a:endParaRPr lang="en-US" sz="1800" dirty="0"/>
          </a:p>
          <a:p>
            <a:pPr marL="0" indent="0" algn="l">
              <a:lnSpc>
                <a:spcPts val="2250"/>
              </a:lnSpc>
              <a:buNone/>
            </a:pPr>
            <a:r>
              <a:rPr lang="en-US" sz="1800" u="sng" dirty="0">
                <a:solidFill>
                  <a:srgbClr val="3C5B75"/>
                </a:solidFill>
                <a:uFill>
                  <a:solidFill>
                    <a:srgbClr val="3C5B75"/>
                  </a:solidFill>
                </a:uFill>
                <a:latin typeface="Montserrat Regular" pitchFamily="34" charset="0"/>
                <a:ea typeface="Montserrat Regular" pitchFamily="34" charset="-122"/>
                <a:cs typeface="Montserrat Regular" pitchFamily="34" charset="-120"/>
                <a:hlinkClick r:id="rId1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9562</a:t>
            </a:r>
            <a:endParaRPr lang="en-US" sz="1800" dirty="0"/>
          </a:p>
        </p:txBody>
      </p:sp>
      <p:sp>
        <p:nvSpPr>
          <p:cNvPr id="13" name="- AURI 2124449"/>
          <p:cNvSpPr/>
          <p:nvPr/>
        </p:nvSpPr>
        <p:spPr>
          <a:xfrm>
            <a:off x="7834889" y="1283419"/>
            <a:ext cx="3565513" cy="5524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800" dirty="0">
                <a:solidFill>
                  <a:srgbClr val="3C5B75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Бизнес-блокнот AURI</a:t>
            </a:r>
            <a:endParaRPr lang="en-US" sz="1800" dirty="0"/>
          </a:p>
          <a:p>
            <a:pPr marL="0" indent="0" algn="l">
              <a:lnSpc>
                <a:spcPts val="2250"/>
              </a:lnSpc>
              <a:buNone/>
            </a:pPr>
            <a:r>
              <a:rPr lang="en-US" sz="1800" u="sng" dirty="0">
                <a:solidFill>
                  <a:srgbClr val="3C5B75"/>
                </a:solidFill>
                <a:uFill>
                  <a:solidFill>
                    <a:srgbClr val="3C5B75"/>
                  </a:solidFill>
                </a:uFill>
                <a:latin typeface="Montserrat Regular" pitchFamily="34" charset="0"/>
                <a:ea typeface="Montserrat Regular" pitchFamily="34" charset="-122"/>
                <a:cs typeface="Montserrat Regular" pitchFamily="34" charset="-120"/>
                <a:hlinkClick r:id="rId1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21244/49</a:t>
            </a:r>
            <a:endParaRPr lang="en-US" sz="1800" dirty="0"/>
          </a:p>
        </p:txBody>
      </p:sp>
      <p:sp>
        <p:nvSpPr>
          <p:cNvPr id="14" name="DENIM 2474725"/>
          <p:cNvSpPr/>
          <p:nvPr/>
        </p:nvSpPr>
        <p:spPr>
          <a:xfrm>
            <a:off x="1114425" y="1161157"/>
            <a:ext cx="3565513" cy="8286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2250"/>
              </a:lnSpc>
              <a:buNone/>
            </a:pPr>
            <a:r>
              <a:rPr lang="en-US" sz="1800" dirty="0">
                <a:solidFill>
                  <a:srgbClr val="3C5B75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Ежедневник недатированный DENIM</a:t>
            </a:r>
            <a:endParaRPr lang="en-US" sz="1800" dirty="0"/>
          </a:p>
          <a:p>
            <a:pPr marL="0" indent="0" algn="r">
              <a:lnSpc>
                <a:spcPts val="2250"/>
              </a:lnSpc>
              <a:buNone/>
            </a:pPr>
            <a:r>
              <a:rPr lang="en-US" sz="1800" u="sng" dirty="0">
                <a:solidFill>
                  <a:srgbClr val="3C5B75"/>
                </a:solidFill>
                <a:uFill>
                  <a:solidFill>
                    <a:srgbClr val="3C5B75"/>
                  </a:solidFill>
                </a:uFill>
                <a:latin typeface="Montserrat Regular" pitchFamily="34" charset="0"/>
                <a:ea typeface="Montserrat Regular" pitchFamily="34" charset="-122"/>
                <a:cs typeface="Montserrat Regular" pitchFamily="34" charset="-120"/>
                <a:hlinkClick r:id="rId2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24747/25</a:t>
            </a:r>
            <a:endParaRPr lang="en-US" sz="18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9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готов 1-1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3" name="Vector 2" descr="preencoded.pn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9819730" y="1654746"/>
            <a:ext cx="719357" cy="1031267"/>
          </a:xfrm>
          <a:prstGeom prst="rect">
            <a:avLst/>
          </a:prstGeom>
        </p:spPr>
      </p:pic>
      <p:pic>
        <p:nvPicPr>
          <p:cNvPr id="4" name="Vector 5" descr="preencoded.png"/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/>
        </p:blipFill>
        <p:spPr>
          <a:xfrm>
            <a:off x="13276105" y="2428094"/>
            <a:ext cx="595498" cy="1815554"/>
          </a:xfrm>
          <a:prstGeom prst="rect">
            <a:avLst/>
          </a:prstGeom>
        </p:spPr>
      </p:pic>
      <p:pic>
        <p:nvPicPr>
          <p:cNvPr id="5" name="Vector 3" descr="preencoded.pn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/>
        </p:blipFill>
        <p:spPr>
          <a:xfrm>
            <a:off x="8151426" y="5182084"/>
            <a:ext cx="719357" cy="1031267"/>
          </a:xfrm>
          <a:prstGeom prst="rect">
            <a:avLst/>
          </a:prstGeom>
        </p:spPr>
      </p:pic>
      <p:pic>
        <p:nvPicPr>
          <p:cNvPr id="6" name="Vector 4" descr="preencoded.png"/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/>
        </p:blipFill>
        <p:spPr>
          <a:xfrm>
            <a:off x="3485424" y="3849812"/>
            <a:ext cx="1001535" cy="2872308"/>
          </a:xfrm>
          <a:prstGeom prst="rect">
            <a:avLst/>
          </a:prstGeom>
        </p:spPr>
      </p:pic>
      <p:pic>
        <p:nvPicPr>
          <p:cNvPr id="7" name="Group 4" descr="preencoded.png"/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/>
        </p:blipFill>
        <p:spPr>
          <a:xfrm>
            <a:off x="9343382" y="1768748"/>
            <a:ext cx="504825" cy="219075"/>
          </a:xfrm>
          <a:prstGeom prst="rect">
            <a:avLst/>
          </a:prstGeom>
        </p:spPr>
      </p:pic>
      <p:pic>
        <p:nvPicPr>
          <p:cNvPr id="8" name="Group 9" descr="preencoded.png"/>
          <p:cNvPicPr>
            <a:picLocks noChangeAspect="1"/>
          </p:cNvPicPr>
          <p:nvPr/>
        </p:nvPicPr>
        <p:blipFill>
          <a:blip r:embed="rId13"/>
          <a:srcRect/>
          <a:stretch/>
        </p:blipFill>
        <p:spPr>
          <a:xfrm>
            <a:off x="13104478" y="2540794"/>
            <a:ext cx="219075" cy="219075"/>
          </a:xfrm>
          <a:prstGeom prst="rect">
            <a:avLst/>
          </a:prstGeom>
        </p:spPr>
      </p:pic>
      <p:pic>
        <p:nvPicPr>
          <p:cNvPr id="9" name="Group 5" descr="preencoded.png"/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rcRect/>
          <a:stretch/>
        </p:blipFill>
        <p:spPr>
          <a:xfrm>
            <a:off x="7960826" y="5296086"/>
            <a:ext cx="219075" cy="219075"/>
          </a:xfrm>
          <a:prstGeom prst="rect">
            <a:avLst/>
          </a:prstGeom>
        </p:spPr>
      </p:pic>
      <p:pic>
        <p:nvPicPr>
          <p:cNvPr id="10" name="Group 38" descr="preencoded.png"/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rcRect/>
          <a:stretch/>
        </p:blipFill>
        <p:spPr>
          <a:xfrm>
            <a:off x="4414363" y="3962586"/>
            <a:ext cx="790575" cy="219075"/>
          </a:xfrm>
          <a:prstGeom prst="rect">
            <a:avLst/>
          </a:prstGeom>
        </p:spPr>
      </p:pic>
      <p:sp>
        <p:nvSpPr>
          <p:cNvPr id="11" name="QUART 10 10000 3718501"/>
          <p:cNvSpPr/>
          <p:nvPr/>
        </p:nvSpPr>
        <p:spPr>
          <a:xfrm>
            <a:off x="6286500" y="854683"/>
            <a:ext cx="3565513" cy="8286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2250"/>
              </a:lnSpc>
              <a:buNone/>
            </a:pPr>
            <a:r>
              <a:rPr lang="en-US" sz="1800" dirty="0">
                <a:solidFill>
                  <a:srgbClr val="3C5B75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Универсальный аккумулятор QUART 10 (10000мАч)</a:t>
            </a:r>
            <a:endParaRPr lang="en-US" sz="1800" dirty="0"/>
          </a:p>
          <a:p>
            <a:pPr marL="0" indent="0" algn="r">
              <a:lnSpc>
                <a:spcPts val="2250"/>
              </a:lnSpc>
              <a:buNone/>
            </a:pPr>
            <a:r>
              <a:rPr lang="en-US" sz="1800" u="sng" dirty="0">
                <a:solidFill>
                  <a:srgbClr val="3C5B75"/>
                </a:solidFill>
                <a:uFill>
                  <a:solidFill>
                    <a:srgbClr val="3C5B75"/>
                  </a:solidFill>
                </a:uFill>
                <a:latin typeface="Montserrat Regular" pitchFamily="34" charset="0"/>
                <a:ea typeface="Montserrat Regular" pitchFamily="34" charset="-122"/>
                <a:cs typeface="Montserrat Regular" pitchFamily="34" charset="-120"/>
                <a:hlinkClick r:id="rId1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37185/01</a:t>
            </a:r>
            <a:endParaRPr lang="en-US" sz="1800" dirty="0"/>
          </a:p>
        </p:txBody>
      </p:sp>
      <p:sp>
        <p:nvSpPr>
          <p:cNvPr id="12" name="LAN 10 10000 3719047"/>
          <p:cNvSpPr/>
          <p:nvPr/>
        </p:nvSpPr>
        <p:spPr>
          <a:xfrm>
            <a:off x="10115550" y="1349983"/>
            <a:ext cx="3203460" cy="1104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2250"/>
              </a:lnSpc>
              <a:buNone/>
            </a:pPr>
            <a:r>
              <a:rPr lang="en-US" sz="1800" dirty="0">
                <a:solidFill>
                  <a:srgbClr val="3C5B75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Универсальный аккумулятор LAN 10 (10000мАч)</a:t>
            </a:r>
            <a:endParaRPr lang="en-US" sz="1800" dirty="0"/>
          </a:p>
          <a:p>
            <a:pPr marL="0" indent="0" algn="r">
              <a:lnSpc>
                <a:spcPts val="2250"/>
              </a:lnSpc>
              <a:buNone/>
            </a:pPr>
            <a:r>
              <a:rPr lang="en-US" sz="1800" u="sng" dirty="0">
                <a:solidFill>
                  <a:srgbClr val="3C5B75"/>
                </a:solidFill>
                <a:uFill>
                  <a:solidFill>
                    <a:srgbClr val="3C5B75"/>
                  </a:solidFill>
                </a:uFill>
                <a:latin typeface="Montserrat Regular" pitchFamily="34" charset="0"/>
                <a:ea typeface="Montserrat Regular" pitchFamily="34" charset="-122"/>
                <a:cs typeface="Montserrat Regular" pitchFamily="34" charset="-120"/>
                <a:hlinkClick r:id="rId1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37190/47</a:t>
            </a:r>
            <a:endParaRPr lang="en-US" sz="1800" dirty="0"/>
          </a:p>
        </p:txBody>
      </p:sp>
      <p:sp>
        <p:nvSpPr>
          <p:cNvPr id="13" name="GRID 5  3920129"/>
          <p:cNvSpPr/>
          <p:nvPr/>
        </p:nvSpPr>
        <p:spPr>
          <a:xfrm>
            <a:off x="5391150" y="4383584"/>
            <a:ext cx="2785988" cy="8286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2250"/>
              </a:lnSpc>
              <a:buNone/>
            </a:pPr>
            <a:r>
              <a:rPr lang="en-US" sz="1800" dirty="0">
                <a:solidFill>
                  <a:srgbClr val="3C5B75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Колонка GRID 5 портативная</a:t>
            </a:r>
            <a:endParaRPr lang="en-US" sz="1800" dirty="0"/>
          </a:p>
          <a:p>
            <a:pPr marL="0" indent="0" algn="r">
              <a:lnSpc>
                <a:spcPts val="2250"/>
              </a:lnSpc>
              <a:buNone/>
            </a:pPr>
            <a:r>
              <a:rPr lang="en-US" sz="1800" u="sng" dirty="0">
                <a:solidFill>
                  <a:srgbClr val="3C5B75"/>
                </a:solidFill>
                <a:uFill>
                  <a:solidFill>
                    <a:srgbClr val="3C5B75"/>
                  </a:solidFill>
                </a:uFill>
                <a:latin typeface="Montserrat Regular" pitchFamily="34" charset="0"/>
                <a:ea typeface="Montserrat Regular" pitchFamily="34" charset="-122"/>
                <a:cs typeface="Montserrat Regular" pitchFamily="34" charset="-120"/>
                <a:hlinkClick r:id="rId2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39201/29</a:t>
            </a:r>
            <a:endParaRPr lang="en-US" sz="1800" dirty="0"/>
          </a:p>
        </p:txBody>
      </p:sp>
      <p:sp>
        <p:nvSpPr>
          <p:cNvPr id="14" name="- AQUASOUND 3920435"/>
          <p:cNvSpPr/>
          <p:nvPr/>
        </p:nvSpPr>
        <p:spPr>
          <a:xfrm>
            <a:off x="4414363" y="3048521"/>
            <a:ext cx="3157798" cy="8286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800" dirty="0">
                <a:solidFill>
                  <a:srgbClr val="3C5B75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Мини-колонка AQUASOUND </a:t>
            </a:r>
            <a:endParaRPr lang="en-US" sz="1800" dirty="0"/>
          </a:p>
          <a:p>
            <a:pPr marL="0" indent="0" algn="l">
              <a:lnSpc>
                <a:spcPts val="2250"/>
              </a:lnSpc>
              <a:buNone/>
            </a:pPr>
            <a:r>
              <a:rPr lang="en-US" sz="1800" u="sng" dirty="0">
                <a:solidFill>
                  <a:srgbClr val="3C5B75"/>
                </a:solidFill>
                <a:uFill>
                  <a:solidFill>
                    <a:srgbClr val="3C5B75"/>
                  </a:solidFill>
                </a:uFill>
                <a:latin typeface="Montserrat Regular" pitchFamily="34" charset="0"/>
                <a:ea typeface="Montserrat Regular" pitchFamily="34" charset="-122"/>
                <a:cs typeface="Montserrat Regular" pitchFamily="34" charset="-120"/>
                <a:hlinkClick r:id="rId2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39204/35</a:t>
            </a:r>
            <a:endParaRPr lang="en-US" sz="180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готов 1-1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3" name="Vector 4" descr="preencoded.pn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10237683" y="1764023"/>
            <a:ext cx="406872" cy="699492"/>
          </a:xfrm>
          <a:prstGeom prst="rect">
            <a:avLst/>
          </a:prstGeom>
        </p:spPr>
      </p:pic>
      <p:pic>
        <p:nvPicPr>
          <p:cNvPr id="4" name="Vector 6" descr="preencoded.png"/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/>
        </p:blipFill>
        <p:spPr>
          <a:xfrm>
            <a:off x="6911155" y="2779998"/>
            <a:ext cx="226635" cy="721668"/>
          </a:xfrm>
          <a:prstGeom prst="rect">
            <a:avLst/>
          </a:prstGeom>
        </p:spPr>
      </p:pic>
      <p:pic>
        <p:nvPicPr>
          <p:cNvPr id="5" name="Vector 7" descr="preencoded.png"/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/>
        </p:blipFill>
        <p:spPr>
          <a:xfrm>
            <a:off x="4903652" y="7515709"/>
            <a:ext cx="1457899" cy="1757363"/>
          </a:xfrm>
          <a:prstGeom prst="rect">
            <a:avLst/>
          </a:prstGeom>
        </p:spPr>
      </p:pic>
      <p:pic>
        <p:nvPicPr>
          <p:cNvPr id="6" name="Vector 5" descr="preencoded.png"/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/>
        </p:blipFill>
        <p:spPr>
          <a:xfrm>
            <a:off x="13563923" y="2416299"/>
            <a:ext cx="401236" cy="860338"/>
          </a:xfrm>
          <a:prstGeom prst="rect">
            <a:avLst/>
          </a:prstGeom>
        </p:spPr>
      </p:pic>
      <p:pic>
        <p:nvPicPr>
          <p:cNvPr id="7" name="Group 38" descr="preencoded.png"/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/>
        </p:blipFill>
        <p:spPr>
          <a:xfrm>
            <a:off x="10623854" y="1877690"/>
            <a:ext cx="1647825" cy="219075"/>
          </a:xfrm>
          <a:prstGeom prst="rect">
            <a:avLst/>
          </a:prstGeom>
        </p:spPr>
      </p:pic>
      <p:pic>
        <p:nvPicPr>
          <p:cNvPr id="8" name="Group 40" descr="preencoded.png"/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rcRect/>
          <a:stretch/>
        </p:blipFill>
        <p:spPr>
          <a:xfrm>
            <a:off x="7116406" y="2892623"/>
            <a:ext cx="219075" cy="219075"/>
          </a:xfrm>
          <a:prstGeom prst="rect">
            <a:avLst/>
          </a:prstGeom>
        </p:spPr>
      </p:pic>
      <p:pic>
        <p:nvPicPr>
          <p:cNvPr id="9" name="Group 41" descr="preencoded.png"/>
          <p:cNvPicPr>
            <a:picLocks noChangeAspect="1"/>
          </p:cNvPicPr>
          <p:nvPr/>
        </p:nvPicPr>
        <p:blipFill>
          <a:blip r:embed="rId16"/>
          <a:srcRect/>
          <a:stretch/>
        </p:blipFill>
        <p:spPr>
          <a:xfrm>
            <a:off x="6353175" y="9324975"/>
            <a:ext cx="219075" cy="219075"/>
          </a:xfrm>
          <a:prstGeom prst="rect">
            <a:avLst/>
          </a:prstGeom>
        </p:spPr>
      </p:pic>
      <p:pic>
        <p:nvPicPr>
          <p:cNvPr id="10" name="Group 39" descr="preencoded.png"/>
          <p:cNvPicPr>
            <a:picLocks noChangeAspect="1"/>
          </p:cNvPicPr>
          <p:nvPr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rcRect/>
          <a:stretch/>
        </p:blipFill>
        <p:spPr>
          <a:xfrm>
            <a:off x="13940574" y="2529557"/>
            <a:ext cx="1076325" cy="219075"/>
          </a:xfrm>
          <a:prstGeom prst="rect">
            <a:avLst/>
          </a:prstGeom>
        </p:spPr>
      </p:pic>
      <p:sp>
        <p:nvSpPr>
          <p:cNvPr id="11" name="EMBER 10 10000 3718625"/>
          <p:cNvSpPr/>
          <p:nvPr/>
        </p:nvSpPr>
        <p:spPr>
          <a:xfrm>
            <a:off x="10623854" y="689000"/>
            <a:ext cx="3157798" cy="1104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800" dirty="0">
                <a:solidFill>
                  <a:srgbClr val="FFFFFF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Универсальный аккумулятор EMBER 10 (10000мАч)</a:t>
            </a:r>
            <a:endParaRPr lang="en-US" sz="1800" dirty="0"/>
          </a:p>
          <a:p>
            <a:pPr marL="0" indent="0" algn="l">
              <a:lnSpc>
                <a:spcPts val="2250"/>
              </a:lnSpc>
              <a:buNone/>
            </a:pPr>
            <a:r>
              <a:rPr lang="en-US" sz="1800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Montserrat Regular" pitchFamily="34" charset="0"/>
                <a:ea typeface="Montserrat Regular" pitchFamily="34" charset="-122"/>
                <a:cs typeface="Montserrat Regular" pitchFamily="34" charset="-120"/>
                <a:hlinkClick r:id="rId1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37186/25</a:t>
            </a:r>
            <a:endParaRPr lang="en-US" sz="1800" dirty="0"/>
          </a:p>
        </p:txBody>
      </p:sp>
      <p:sp>
        <p:nvSpPr>
          <p:cNvPr id="12" name="MAGIX Pro 5 5000 3718835"/>
          <p:cNvSpPr/>
          <p:nvPr/>
        </p:nvSpPr>
        <p:spPr>
          <a:xfrm>
            <a:off x="7116406" y="1703896"/>
            <a:ext cx="2683455" cy="1104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800" dirty="0">
                <a:solidFill>
                  <a:srgbClr val="FFFFFF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Универсальный аккумулятор MAGIX Pro 5 (5000мАч)</a:t>
            </a:r>
            <a:endParaRPr lang="en-US" sz="1800" dirty="0"/>
          </a:p>
          <a:p>
            <a:pPr marL="0" indent="0" algn="l">
              <a:lnSpc>
                <a:spcPts val="2250"/>
              </a:lnSpc>
              <a:buNone/>
            </a:pPr>
            <a:r>
              <a:rPr lang="en-US" sz="1800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Montserrat Regular" pitchFamily="34" charset="0"/>
                <a:ea typeface="Montserrat Regular" pitchFamily="34" charset="-122"/>
                <a:cs typeface="Montserrat Regular" pitchFamily="34" charset="-120"/>
                <a:hlinkClick r:id="rId2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37188/35</a:t>
            </a:r>
            <a:endParaRPr lang="en-US" sz="1800" dirty="0"/>
          </a:p>
        </p:txBody>
      </p:sp>
      <p:sp>
        <p:nvSpPr>
          <p:cNvPr id="13" name="MAGIX Ultra 5 5000 3718347"/>
          <p:cNvSpPr/>
          <p:nvPr/>
        </p:nvSpPr>
        <p:spPr>
          <a:xfrm>
            <a:off x="6353175" y="8153400"/>
            <a:ext cx="2683455" cy="1104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800" dirty="0">
                <a:solidFill>
                  <a:srgbClr val="FFFFFF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Универсальный аккумулятор MAGIX Ultra 5 (5000мАч)</a:t>
            </a:r>
            <a:endParaRPr lang="en-US" sz="1800" dirty="0"/>
          </a:p>
          <a:p>
            <a:pPr marL="0" indent="0" algn="l">
              <a:lnSpc>
                <a:spcPts val="2250"/>
              </a:lnSpc>
              <a:buNone/>
            </a:pPr>
            <a:r>
              <a:rPr lang="en-US" sz="1800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Montserrat Regular" pitchFamily="34" charset="0"/>
                <a:ea typeface="Montserrat Regular" pitchFamily="34" charset="-122"/>
                <a:cs typeface="Montserrat Regular" pitchFamily="34" charset="-120"/>
                <a:hlinkClick r:id="rId2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37183/47</a:t>
            </a:r>
            <a:endParaRPr lang="en-US" sz="1800" dirty="0"/>
          </a:p>
        </p:txBody>
      </p:sp>
      <p:sp>
        <p:nvSpPr>
          <p:cNvPr id="14" name="ZAP 10 10000 3718108"/>
          <p:cNvSpPr/>
          <p:nvPr/>
        </p:nvSpPr>
        <p:spPr>
          <a:xfrm>
            <a:off x="13940574" y="1340830"/>
            <a:ext cx="3157798" cy="1104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800" dirty="0">
                <a:solidFill>
                  <a:srgbClr val="FFFFFF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Универсальный аккумулятор ZAP 10 (10000мАч)</a:t>
            </a:r>
            <a:endParaRPr lang="en-US" sz="1800" dirty="0"/>
          </a:p>
          <a:p>
            <a:pPr marL="0" indent="0" algn="l">
              <a:lnSpc>
                <a:spcPts val="2250"/>
              </a:lnSpc>
              <a:buNone/>
            </a:pPr>
            <a:r>
              <a:rPr lang="en-US" sz="1800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Montserrat Regular" pitchFamily="34" charset="0"/>
                <a:ea typeface="Montserrat Regular" pitchFamily="34" charset="-122"/>
                <a:cs typeface="Montserrat Regular" pitchFamily="34" charset="-120"/>
                <a:hlinkClick r:id="rId2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37181/08</a:t>
            </a:r>
            <a:endParaRPr lang="en-US" sz="180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готов 1-1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3" name="Vector 4" descr="preencoded.pn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8774014" y="1756246"/>
            <a:ext cx="406872" cy="699492"/>
          </a:xfrm>
          <a:prstGeom prst="rect">
            <a:avLst/>
          </a:prstGeom>
        </p:spPr>
      </p:pic>
      <p:pic>
        <p:nvPicPr>
          <p:cNvPr id="4" name="Vector 5" descr="preencoded.png"/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/>
        </p:blipFill>
        <p:spPr>
          <a:xfrm>
            <a:off x="13762890" y="2251881"/>
            <a:ext cx="440240" cy="899480"/>
          </a:xfrm>
          <a:prstGeom prst="rect">
            <a:avLst/>
          </a:prstGeom>
        </p:spPr>
      </p:pic>
      <p:pic>
        <p:nvPicPr>
          <p:cNvPr id="5" name="Vector 7" descr="preencoded.png"/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/>
        </p:blipFill>
        <p:spPr>
          <a:xfrm>
            <a:off x="2776672" y="1888257"/>
            <a:ext cx="1986293" cy="3459138"/>
          </a:xfrm>
          <a:prstGeom prst="rect">
            <a:avLst/>
          </a:prstGeom>
        </p:spPr>
      </p:pic>
      <p:pic>
        <p:nvPicPr>
          <p:cNvPr id="6" name="Vector 6" descr="preencoded.png"/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/>
        </p:blipFill>
        <p:spPr>
          <a:xfrm>
            <a:off x="13990400" y="8601819"/>
            <a:ext cx="1148982" cy="855412"/>
          </a:xfrm>
          <a:prstGeom prst="rect">
            <a:avLst/>
          </a:prstGeom>
        </p:spPr>
      </p:pic>
      <p:pic>
        <p:nvPicPr>
          <p:cNvPr id="7" name="Group 38" descr="preencoded.png"/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/>
        </p:blipFill>
        <p:spPr>
          <a:xfrm>
            <a:off x="9160185" y="1869914"/>
            <a:ext cx="1362075" cy="219075"/>
          </a:xfrm>
          <a:prstGeom prst="rect">
            <a:avLst/>
          </a:prstGeom>
        </p:spPr>
      </p:pic>
      <p:pic>
        <p:nvPicPr>
          <p:cNvPr id="8" name="Group 39" descr="preencoded.png"/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rcRect/>
          <a:stretch/>
        </p:blipFill>
        <p:spPr>
          <a:xfrm>
            <a:off x="14177628" y="2365214"/>
            <a:ext cx="1362075" cy="219075"/>
          </a:xfrm>
          <a:prstGeom prst="rect">
            <a:avLst/>
          </a:prstGeom>
        </p:spPr>
      </p:pic>
      <p:pic>
        <p:nvPicPr>
          <p:cNvPr id="9" name="Group 41" descr="preencoded.png"/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rcRect/>
          <a:stretch/>
        </p:blipFill>
        <p:spPr>
          <a:xfrm>
            <a:off x="1500676" y="2001887"/>
            <a:ext cx="1362075" cy="219075"/>
          </a:xfrm>
          <a:prstGeom prst="rect">
            <a:avLst/>
          </a:prstGeom>
        </p:spPr>
      </p:pic>
      <p:pic>
        <p:nvPicPr>
          <p:cNvPr id="10" name="Group 40" descr="preencoded.png"/>
          <p:cNvPicPr>
            <a:picLocks noChangeAspect="1"/>
          </p:cNvPicPr>
          <p:nvPr/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rcRect/>
          <a:stretch/>
        </p:blipFill>
        <p:spPr>
          <a:xfrm>
            <a:off x="15132407" y="9541669"/>
            <a:ext cx="2219325" cy="219075"/>
          </a:xfrm>
          <a:prstGeom prst="rect">
            <a:avLst/>
          </a:prstGeom>
        </p:spPr>
      </p:pic>
      <p:sp>
        <p:nvSpPr>
          <p:cNvPr id="11" name="Luma 1973115"/>
          <p:cNvSpPr/>
          <p:nvPr/>
        </p:nvSpPr>
        <p:spPr>
          <a:xfrm>
            <a:off x="9160185" y="955439"/>
            <a:ext cx="2288949" cy="8286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800" dirty="0">
                <a:solidFill>
                  <a:srgbClr val="FFFFFF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Чехол для карт LUMA</a:t>
            </a:r>
            <a:endParaRPr lang="en-US" sz="1800" dirty="0"/>
          </a:p>
          <a:p>
            <a:pPr marL="0" indent="0" algn="l">
              <a:lnSpc>
                <a:spcPts val="2250"/>
              </a:lnSpc>
              <a:buNone/>
            </a:pPr>
            <a:r>
              <a:rPr lang="en-US" sz="1800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Montserrat Regular" pitchFamily="34" charset="0"/>
                <a:ea typeface="Montserrat Regular" pitchFamily="34" charset="-122"/>
                <a:cs typeface="Montserrat Regular" pitchFamily="34" charset="-120"/>
                <a:hlinkClick r:id="rId2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19731/15</a:t>
            </a:r>
            <a:endParaRPr lang="en-US" sz="1800" dirty="0"/>
          </a:p>
        </p:txBody>
      </p:sp>
      <p:sp>
        <p:nvSpPr>
          <p:cNvPr id="12" name="Luma 1973215"/>
          <p:cNvSpPr/>
          <p:nvPr/>
        </p:nvSpPr>
        <p:spPr>
          <a:xfrm>
            <a:off x="14177628" y="1450739"/>
            <a:ext cx="2288949" cy="8286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800" dirty="0">
                <a:solidFill>
                  <a:srgbClr val="FFFFFF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Чехол для карт LUMA</a:t>
            </a:r>
            <a:endParaRPr lang="en-US" sz="1800" dirty="0"/>
          </a:p>
          <a:p>
            <a:pPr marL="0" indent="0" algn="l">
              <a:lnSpc>
                <a:spcPts val="2250"/>
              </a:lnSpc>
              <a:buNone/>
            </a:pPr>
            <a:r>
              <a:rPr lang="en-US" sz="1800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Montserrat Regular" pitchFamily="34" charset="0"/>
                <a:ea typeface="Montserrat Regular" pitchFamily="34" charset="-122"/>
                <a:cs typeface="Montserrat Regular" pitchFamily="34" charset="-120"/>
                <a:hlinkClick r:id="rId2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19732/15</a:t>
            </a:r>
            <a:endParaRPr lang="en-US" sz="1800" dirty="0"/>
          </a:p>
        </p:txBody>
      </p:sp>
      <p:sp>
        <p:nvSpPr>
          <p:cNvPr id="13" name="Luma 1972915"/>
          <p:cNvSpPr/>
          <p:nvPr/>
        </p:nvSpPr>
        <p:spPr>
          <a:xfrm>
            <a:off x="571500" y="1087413"/>
            <a:ext cx="2288949" cy="8286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2250"/>
              </a:lnSpc>
              <a:buNone/>
            </a:pPr>
            <a:r>
              <a:rPr lang="en-US" sz="1800" dirty="0">
                <a:solidFill>
                  <a:srgbClr val="FFFFFF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Чехол для карт LUMA</a:t>
            </a:r>
            <a:endParaRPr lang="en-US" sz="1800" dirty="0"/>
          </a:p>
          <a:p>
            <a:pPr marL="0" indent="0" algn="r">
              <a:lnSpc>
                <a:spcPts val="2250"/>
              </a:lnSpc>
              <a:buNone/>
            </a:pPr>
            <a:r>
              <a:rPr lang="en-US" sz="1800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Montserrat Regular" pitchFamily="34" charset="0"/>
                <a:ea typeface="Montserrat Regular" pitchFamily="34" charset="-122"/>
                <a:cs typeface="Montserrat Regular" pitchFamily="34" charset="-120"/>
                <a:hlinkClick r:id="rId2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19729/15</a:t>
            </a:r>
            <a:endParaRPr lang="en-US" sz="1800" dirty="0"/>
          </a:p>
        </p:txBody>
      </p:sp>
      <p:sp>
        <p:nvSpPr>
          <p:cNvPr id="14" name="- INTRO 97807330"/>
          <p:cNvSpPr/>
          <p:nvPr/>
        </p:nvSpPr>
        <p:spPr>
          <a:xfrm>
            <a:off x="15132407" y="8627194"/>
            <a:ext cx="2288949" cy="8286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800" dirty="0">
                <a:solidFill>
                  <a:srgbClr val="092026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Пуллер-ремувка INTRO </a:t>
            </a:r>
            <a:endParaRPr lang="en-US" sz="1800" dirty="0"/>
          </a:p>
          <a:p>
            <a:pPr marL="0" indent="0" algn="l">
              <a:lnSpc>
                <a:spcPts val="2250"/>
              </a:lnSpc>
              <a:buNone/>
            </a:pPr>
            <a:r>
              <a:rPr lang="en-US" sz="1800" u="sng" dirty="0">
                <a:solidFill>
                  <a:srgbClr val="092026"/>
                </a:solidFill>
                <a:uFill>
                  <a:solidFill>
                    <a:srgbClr val="092026"/>
                  </a:solidFill>
                </a:uFill>
                <a:latin typeface="Montserrat Regular" pitchFamily="34" charset="0"/>
                <a:ea typeface="Montserrat Regular" pitchFamily="34" charset="-122"/>
                <a:cs typeface="Montserrat Regular" pitchFamily="34" charset="-120"/>
                <a:hlinkClick r:id="rId2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978073/30</a:t>
            </a:r>
            <a:endParaRPr lang="en-US" sz="1800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готов 1-1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3" name="Vector 6" descr="preencoded.pn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14257853" y="8448005"/>
            <a:ext cx="1148982" cy="855412"/>
          </a:xfrm>
          <a:prstGeom prst="rect">
            <a:avLst/>
          </a:prstGeom>
        </p:spPr>
      </p:pic>
      <p:pic>
        <p:nvPicPr>
          <p:cNvPr id="4" name="Vector 8" descr="preencoded.png"/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/>
        </p:blipFill>
        <p:spPr>
          <a:xfrm>
            <a:off x="8067239" y="8346653"/>
            <a:ext cx="1148982" cy="855412"/>
          </a:xfrm>
          <a:prstGeom prst="rect">
            <a:avLst/>
          </a:prstGeom>
        </p:spPr>
      </p:pic>
      <p:pic>
        <p:nvPicPr>
          <p:cNvPr id="5" name="Vector 9" descr="preencoded.png"/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/>
        </p:blipFill>
        <p:spPr>
          <a:xfrm>
            <a:off x="3210785" y="7474855"/>
            <a:ext cx="1148982" cy="855412"/>
          </a:xfrm>
          <a:prstGeom prst="rect">
            <a:avLst/>
          </a:prstGeom>
        </p:spPr>
      </p:pic>
      <p:pic>
        <p:nvPicPr>
          <p:cNvPr id="6" name="Vector 7" descr="preencoded.pn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12494277" y="5412693"/>
            <a:ext cx="1148982" cy="855412"/>
          </a:xfrm>
          <a:prstGeom prst="rect">
            <a:avLst/>
          </a:prstGeom>
        </p:spPr>
      </p:pic>
      <p:pic>
        <p:nvPicPr>
          <p:cNvPr id="7" name="Group 40" descr="preencoded.png"/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/>
        </p:blipFill>
        <p:spPr>
          <a:xfrm>
            <a:off x="15399860" y="9387855"/>
            <a:ext cx="1076325" cy="219075"/>
          </a:xfrm>
          <a:prstGeom prst="rect">
            <a:avLst/>
          </a:prstGeom>
        </p:spPr>
      </p:pic>
      <p:pic>
        <p:nvPicPr>
          <p:cNvPr id="8" name="Group 42" descr="preencoded.png"/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/>
        </p:blipFill>
        <p:spPr>
          <a:xfrm>
            <a:off x="6426389" y="9286503"/>
            <a:ext cx="1647825" cy="504825"/>
          </a:xfrm>
          <a:prstGeom prst="rect">
            <a:avLst/>
          </a:prstGeom>
        </p:spPr>
      </p:pic>
      <p:pic>
        <p:nvPicPr>
          <p:cNvPr id="9" name="Group 43" descr="preencoded.png"/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rcRect/>
          <a:stretch/>
        </p:blipFill>
        <p:spPr>
          <a:xfrm>
            <a:off x="1569934" y="8414705"/>
            <a:ext cx="1647825" cy="504825"/>
          </a:xfrm>
          <a:prstGeom prst="rect">
            <a:avLst/>
          </a:prstGeom>
        </p:spPr>
      </p:pic>
      <p:pic>
        <p:nvPicPr>
          <p:cNvPr id="10" name="Group 41" descr="preencoded.png"/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/>
        </p:blipFill>
        <p:spPr>
          <a:xfrm>
            <a:off x="13636284" y="6352542"/>
            <a:ext cx="1076325" cy="219075"/>
          </a:xfrm>
          <a:prstGeom prst="rect">
            <a:avLst/>
          </a:prstGeom>
        </p:spPr>
      </p:pic>
      <p:sp>
        <p:nvSpPr>
          <p:cNvPr id="11" name="TRAIL 51102241"/>
          <p:cNvSpPr/>
          <p:nvPr/>
        </p:nvSpPr>
        <p:spPr>
          <a:xfrm>
            <a:off x="15399860" y="8744062"/>
            <a:ext cx="2288949" cy="5524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800" dirty="0">
                <a:solidFill>
                  <a:srgbClr val="092026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Перчатки TRAIL</a:t>
            </a:r>
            <a:endParaRPr lang="en-US" sz="1800" dirty="0"/>
          </a:p>
          <a:p>
            <a:pPr marL="0" indent="0" algn="l">
              <a:lnSpc>
                <a:spcPts val="2250"/>
              </a:lnSpc>
              <a:buNone/>
            </a:pPr>
            <a:r>
              <a:rPr lang="en-US" sz="1800" u="sng" dirty="0">
                <a:solidFill>
                  <a:srgbClr val="092026"/>
                </a:solidFill>
                <a:uFill>
                  <a:solidFill>
                    <a:srgbClr val="092026"/>
                  </a:solidFill>
                </a:uFill>
                <a:latin typeface="Montserrat Regular" pitchFamily="34" charset="0"/>
                <a:ea typeface="Montserrat Regular" pitchFamily="34" charset="-122"/>
                <a:cs typeface="Montserrat Regular" pitchFamily="34" charset="-120"/>
                <a:hlinkClick r:id="rId1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51102.241</a:t>
            </a:r>
            <a:endParaRPr lang="en-US" sz="1800" dirty="0"/>
          </a:p>
        </p:txBody>
      </p:sp>
      <p:sp>
        <p:nvSpPr>
          <p:cNvPr id="12" name="PLAIN 2030310"/>
          <p:cNvSpPr/>
          <p:nvPr/>
        </p:nvSpPr>
        <p:spPr>
          <a:xfrm>
            <a:off x="5781675" y="8642710"/>
            <a:ext cx="2288949" cy="5524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2250"/>
              </a:lnSpc>
              <a:buNone/>
            </a:pPr>
            <a:r>
              <a:rPr lang="en-US" sz="1800" dirty="0">
                <a:solidFill>
                  <a:srgbClr val="092026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Плед PLAIN</a:t>
            </a:r>
            <a:endParaRPr lang="en-US" sz="1800" dirty="0"/>
          </a:p>
          <a:p>
            <a:pPr marL="0" indent="0" algn="r">
              <a:lnSpc>
                <a:spcPts val="2250"/>
              </a:lnSpc>
              <a:buNone/>
            </a:pPr>
            <a:r>
              <a:rPr lang="en-US" sz="1800" u="sng" dirty="0">
                <a:solidFill>
                  <a:srgbClr val="092026"/>
                </a:solidFill>
                <a:uFill>
                  <a:solidFill>
                    <a:srgbClr val="092026"/>
                  </a:solidFill>
                </a:uFill>
                <a:latin typeface="Montserrat Regular" pitchFamily="34" charset="0"/>
                <a:ea typeface="Montserrat Regular" pitchFamily="34" charset="-122"/>
                <a:cs typeface="Montserrat Regular" pitchFamily="34" charset="-120"/>
                <a:hlinkClick r:id="rId1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20303/10</a:t>
            </a:r>
            <a:endParaRPr lang="en-US" sz="1800" dirty="0"/>
          </a:p>
        </p:txBody>
      </p:sp>
      <p:sp>
        <p:nvSpPr>
          <p:cNvPr id="13" name="COLOR 2030035"/>
          <p:cNvSpPr/>
          <p:nvPr/>
        </p:nvSpPr>
        <p:spPr>
          <a:xfrm>
            <a:off x="933450" y="7770912"/>
            <a:ext cx="2288949" cy="5524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2250"/>
              </a:lnSpc>
              <a:buNone/>
            </a:pPr>
            <a:r>
              <a:rPr lang="en-US" sz="1800" dirty="0">
                <a:solidFill>
                  <a:srgbClr val="092026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Плед COLOR </a:t>
            </a:r>
            <a:endParaRPr lang="en-US" sz="1800" dirty="0"/>
          </a:p>
          <a:p>
            <a:pPr marL="0" indent="0" algn="r">
              <a:lnSpc>
                <a:spcPts val="2250"/>
              </a:lnSpc>
              <a:buNone/>
            </a:pPr>
            <a:r>
              <a:rPr lang="en-US" sz="1800" u="sng" dirty="0">
                <a:solidFill>
                  <a:srgbClr val="092026"/>
                </a:solidFill>
                <a:uFill>
                  <a:solidFill>
                    <a:srgbClr val="092026"/>
                  </a:solidFill>
                </a:uFill>
                <a:latin typeface="Montserrat Regular" pitchFamily="34" charset="0"/>
                <a:ea typeface="Montserrat Regular" pitchFamily="34" charset="-122"/>
                <a:cs typeface="Montserrat Regular" pitchFamily="34" charset="-120"/>
                <a:hlinkClick r:id="rId1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20300/35</a:t>
            </a:r>
            <a:endParaRPr lang="en-US" sz="1800" dirty="0"/>
          </a:p>
        </p:txBody>
      </p:sp>
      <p:sp>
        <p:nvSpPr>
          <p:cNvPr id="14" name="- CHAMPION 51104241"/>
          <p:cNvSpPr/>
          <p:nvPr/>
        </p:nvSpPr>
        <p:spPr>
          <a:xfrm>
            <a:off x="13635149" y="5432785"/>
            <a:ext cx="2288949" cy="8286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800" dirty="0">
                <a:solidFill>
                  <a:srgbClr val="092026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Шарф-снуд  CHAMPION</a:t>
            </a:r>
            <a:endParaRPr lang="en-US" sz="1800" dirty="0"/>
          </a:p>
          <a:p>
            <a:pPr marL="0" indent="0" algn="l">
              <a:lnSpc>
                <a:spcPts val="2250"/>
              </a:lnSpc>
              <a:buNone/>
            </a:pPr>
            <a:r>
              <a:rPr lang="en-US" sz="1800" u="sng" dirty="0">
                <a:solidFill>
                  <a:srgbClr val="092026"/>
                </a:solidFill>
                <a:uFill>
                  <a:solidFill>
                    <a:srgbClr val="092026"/>
                  </a:solidFill>
                </a:uFill>
                <a:latin typeface="Montserrat Regular" pitchFamily="34" charset="0"/>
                <a:ea typeface="Montserrat Regular" pitchFamily="34" charset="-122"/>
                <a:cs typeface="Montserrat Regular" pitchFamily="34" charset="-120"/>
                <a:hlinkClick r:id="rId1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51104/241</a:t>
            </a:r>
            <a:endParaRPr lang="en-US" sz="1800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готов 1-1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3" name="Vector 7" descr="preencoded.pn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11328985" y="1613967"/>
            <a:ext cx="1190669" cy="845232"/>
          </a:xfrm>
          <a:prstGeom prst="rect">
            <a:avLst/>
          </a:prstGeom>
        </p:spPr>
      </p:pic>
      <p:pic>
        <p:nvPicPr>
          <p:cNvPr id="4" name="Vector 9" descr="preencoded.png"/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/>
        </p:blipFill>
        <p:spPr>
          <a:xfrm>
            <a:off x="2751712" y="2987836"/>
            <a:ext cx="2238047" cy="1660141"/>
          </a:xfrm>
          <a:prstGeom prst="rect">
            <a:avLst/>
          </a:prstGeom>
        </p:spPr>
      </p:pic>
      <p:pic>
        <p:nvPicPr>
          <p:cNvPr id="5" name="Vector 8" descr="preencoded.png"/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/>
        </p:blipFill>
        <p:spPr>
          <a:xfrm>
            <a:off x="10178715" y="8686428"/>
            <a:ext cx="1118324" cy="778548"/>
          </a:xfrm>
          <a:prstGeom prst="rect">
            <a:avLst/>
          </a:prstGeom>
        </p:spPr>
      </p:pic>
      <p:pic>
        <p:nvPicPr>
          <p:cNvPr id="6" name="Group 41" descr="preencoded.png"/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/>
        </p:blipFill>
        <p:spPr>
          <a:xfrm>
            <a:off x="12495981" y="1729234"/>
            <a:ext cx="504825" cy="219075"/>
          </a:xfrm>
          <a:prstGeom prst="rect">
            <a:avLst/>
          </a:prstGeom>
        </p:spPr>
      </p:pic>
      <p:pic>
        <p:nvPicPr>
          <p:cNvPr id="7" name="Group 43" descr="preencoded.png"/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/>
        </p:blipFill>
        <p:spPr>
          <a:xfrm>
            <a:off x="2289539" y="3103029"/>
            <a:ext cx="504825" cy="219075"/>
          </a:xfrm>
          <a:prstGeom prst="rect">
            <a:avLst/>
          </a:prstGeom>
        </p:spPr>
      </p:pic>
      <p:pic>
        <p:nvPicPr>
          <p:cNvPr id="8" name="Group 42" descr="preencoded.png"/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rcRect/>
          <a:stretch/>
        </p:blipFill>
        <p:spPr>
          <a:xfrm>
            <a:off x="11290195" y="9550115"/>
            <a:ext cx="219075" cy="219075"/>
          </a:xfrm>
          <a:prstGeom prst="rect">
            <a:avLst/>
          </a:prstGeom>
        </p:spPr>
      </p:pic>
      <p:sp>
        <p:nvSpPr>
          <p:cNvPr id="9" name="- Shift 928701"/>
          <p:cNvSpPr/>
          <p:nvPr/>
        </p:nvSpPr>
        <p:spPr>
          <a:xfrm>
            <a:off x="12494847" y="809476"/>
            <a:ext cx="2288949" cy="8286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800" dirty="0">
                <a:solidFill>
                  <a:srgbClr val="092026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Рюкзак-мешок "Shift"</a:t>
            </a:r>
            <a:endParaRPr lang="en-US" sz="1800" dirty="0"/>
          </a:p>
          <a:p>
            <a:pPr marL="0" indent="0" algn="l">
              <a:lnSpc>
                <a:spcPts val="2250"/>
              </a:lnSpc>
              <a:buNone/>
            </a:pPr>
            <a:r>
              <a:rPr lang="en-US" sz="1800" u="sng" dirty="0">
                <a:solidFill>
                  <a:srgbClr val="092026"/>
                </a:solidFill>
                <a:uFill>
                  <a:solidFill>
                    <a:srgbClr val="092026"/>
                  </a:solidFill>
                </a:uFill>
                <a:latin typeface="Montserrat Regular" pitchFamily="34" charset="0"/>
                <a:ea typeface="Montserrat Regular" pitchFamily="34" charset="-122"/>
                <a:cs typeface="Montserrat Regular" pitchFamily="34" charset="-120"/>
                <a:hlinkClick r:id="rId1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9287/01</a:t>
            </a:r>
            <a:endParaRPr lang="en-US" sz="1800" dirty="0"/>
          </a:p>
        </p:txBody>
      </p:sp>
      <p:sp>
        <p:nvSpPr>
          <p:cNvPr id="10" name="KEEP 404629"/>
          <p:cNvSpPr/>
          <p:nvPr/>
        </p:nvSpPr>
        <p:spPr>
          <a:xfrm>
            <a:off x="504825" y="2183271"/>
            <a:ext cx="2288949" cy="8286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2250"/>
              </a:lnSpc>
              <a:buNone/>
            </a:pPr>
            <a:r>
              <a:rPr lang="en-US" sz="1800" dirty="0">
                <a:solidFill>
                  <a:srgbClr val="092026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Термосумка "KEEP"</a:t>
            </a:r>
            <a:endParaRPr lang="en-US" sz="1800" dirty="0"/>
          </a:p>
          <a:p>
            <a:pPr marL="0" indent="0" algn="r">
              <a:lnSpc>
                <a:spcPts val="2250"/>
              </a:lnSpc>
              <a:buNone/>
            </a:pPr>
            <a:r>
              <a:rPr lang="en-US" sz="1800" u="sng" dirty="0">
                <a:solidFill>
                  <a:srgbClr val="092026"/>
                </a:solidFill>
                <a:uFill>
                  <a:solidFill>
                    <a:srgbClr val="092026"/>
                  </a:solidFill>
                </a:uFill>
                <a:latin typeface="Montserrat Regular" pitchFamily="34" charset="0"/>
                <a:ea typeface="Montserrat Regular" pitchFamily="34" charset="-122"/>
                <a:cs typeface="Montserrat Regular" pitchFamily="34" charset="-120"/>
                <a:hlinkClick r:id="rId1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4046/29</a:t>
            </a:r>
            <a:endParaRPr lang="en-US" sz="1800" dirty="0"/>
          </a:p>
        </p:txBody>
      </p:sp>
      <p:sp>
        <p:nvSpPr>
          <p:cNvPr id="11" name="DENI 2800335"/>
          <p:cNvSpPr/>
          <p:nvPr/>
        </p:nvSpPr>
        <p:spPr>
          <a:xfrm>
            <a:off x="11289060" y="8630357"/>
            <a:ext cx="2054544" cy="8286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800" dirty="0">
                <a:solidFill>
                  <a:srgbClr val="092026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Термокружка DENI </a:t>
            </a:r>
            <a:endParaRPr lang="en-US" sz="1800" dirty="0"/>
          </a:p>
          <a:p>
            <a:pPr marL="0" indent="0" algn="l">
              <a:lnSpc>
                <a:spcPts val="2250"/>
              </a:lnSpc>
              <a:buNone/>
            </a:pPr>
            <a:r>
              <a:rPr lang="en-US" sz="1800" u="sng" dirty="0">
                <a:solidFill>
                  <a:srgbClr val="092026"/>
                </a:solidFill>
                <a:uFill>
                  <a:solidFill>
                    <a:srgbClr val="092026"/>
                  </a:solidFill>
                </a:uFill>
                <a:latin typeface="Montserrat Regular" pitchFamily="34" charset="0"/>
                <a:ea typeface="Montserrat Regular" pitchFamily="34" charset="-122"/>
                <a:cs typeface="Montserrat Regular" pitchFamily="34" charset="-120"/>
                <a:hlinkClick r:id="rId1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28003/35</a:t>
            </a:r>
            <a:endParaRPr lang="en-US" sz="1800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готов 1-1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3" name="готов 1-1 1 (3в) 1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4" name="Vector 8" descr="preencoded.png"/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/>
        </p:blipFill>
        <p:spPr>
          <a:xfrm>
            <a:off x="14900335" y="7640836"/>
            <a:ext cx="1008088" cy="1251689"/>
          </a:xfrm>
          <a:prstGeom prst="rect">
            <a:avLst/>
          </a:prstGeom>
        </p:spPr>
      </p:pic>
      <p:pic>
        <p:nvPicPr>
          <p:cNvPr id="5" name="Vector 12" descr="preencoded.png"/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/>
        </p:blipFill>
        <p:spPr>
          <a:xfrm>
            <a:off x="9511617" y="7694079"/>
            <a:ext cx="1008088" cy="1251689"/>
          </a:xfrm>
          <a:prstGeom prst="rect">
            <a:avLst/>
          </a:prstGeom>
        </p:spPr>
      </p:pic>
      <p:pic>
        <p:nvPicPr>
          <p:cNvPr id="6" name="Vector 9" descr="preencoded.png"/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/>
        </p:blipFill>
        <p:spPr>
          <a:xfrm>
            <a:off x="2903211" y="7322790"/>
            <a:ext cx="1193504" cy="1446478"/>
          </a:xfrm>
          <a:prstGeom prst="rect">
            <a:avLst/>
          </a:prstGeom>
        </p:spPr>
      </p:pic>
      <p:pic>
        <p:nvPicPr>
          <p:cNvPr id="7" name="Vector 10" descr="preencoded.png"/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/>
        </p:blipFill>
        <p:spPr>
          <a:xfrm>
            <a:off x="10453922" y="1103412"/>
            <a:ext cx="403681" cy="1752972"/>
          </a:xfrm>
          <a:prstGeom prst="rect">
            <a:avLst/>
          </a:prstGeom>
        </p:spPr>
      </p:pic>
      <p:pic>
        <p:nvPicPr>
          <p:cNvPr id="8" name="Vector 11" descr="preencoded.png"/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/>
        </p:blipFill>
        <p:spPr>
          <a:xfrm>
            <a:off x="7220207" y="1691953"/>
            <a:ext cx="264575" cy="1112081"/>
          </a:xfrm>
          <a:prstGeom prst="rect">
            <a:avLst/>
          </a:prstGeom>
        </p:spPr>
      </p:pic>
      <p:pic>
        <p:nvPicPr>
          <p:cNvPr id="9" name="Group 42" descr="preencoded.png"/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rcRect/>
          <a:stretch/>
        </p:blipFill>
        <p:spPr>
          <a:xfrm>
            <a:off x="15900518" y="8980587"/>
            <a:ext cx="219075" cy="219075"/>
          </a:xfrm>
          <a:prstGeom prst="rect">
            <a:avLst/>
          </a:prstGeom>
        </p:spPr>
      </p:pic>
      <p:pic>
        <p:nvPicPr>
          <p:cNvPr id="10" name="Group 46" descr="preencoded.png"/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rcRect/>
          <a:stretch/>
        </p:blipFill>
        <p:spPr>
          <a:xfrm>
            <a:off x="10511800" y="9033830"/>
            <a:ext cx="219075" cy="219075"/>
          </a:xfrm>
          <a:prstGeom prst="rect">
            <a:avLst/>
          </a:prstGeom>
        </p:spPr>
      </p:pic>
      <p:pic>
        <p:nvPicPr>
          <p:cNvPr id="11" name="Group 43" descr="preencoded.png"/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rcRect/>
          <a:stretch/>
        </p:blipFill>
        <p:spPr>
          <a:xfrm>
            <a:off x="2692002" y="8853004"/>
            <a:ext cx="219075" cy="219075"/>
          </a:xfrm>
          <a:prstGeom prst="rect">
            <a:avLst/>
          </a:prstGeom>
        </p:spPr>
      </p:pic>
      <p:pic>
        <p:nvPicPr>
          <p:cNvPr id="12" name="Group 44" descr="preencoded.png"/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rcRect/>
          <a:stretch/>
        </p:blipFill>
        <p:spPr>
          <a:xfrm>
            <a:off x="10811526" y="1215665"/>
            <a:ext cx="219075" cy="219075"/>
          </a:xfrm>
          <a:prstGeom prst="rect">
            <a:avLst/>
          </a:prstGeom>
        </p:spPr>
      </p:pic>
      <p:pic>
        <p:nvPicPr>
          <p:cNvPr id="13" name="Group 45" descr="preencoded.png"/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rcRect/>
          <a:stretch/>
        </p:blipFill>
        <p:spPr>
          <a:xfrm>
            <a:off x="7031892" y="1804243"/>
            <a:ext cx="219075" cy="219075"/>
          </a:xfrm>
          <a:prstGeom prst="rect">
            <a:avLst/>
          </a:prstGeom>
        </p:spPr>
      </p:pic>
      <p:sp>
        <p:nvSpPr>
          <p:cNvPr id="14" name="MEILI   1370001"/>
          <p:cNvSpPr/>
          <p:nvPr/>
        </p:nvSpPr>
        <p:spPr>
          <a:xfrm>
            <a:off x="15899383" y="8060829"/>
            <a:ext cx="2054544" cy="8286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800" dirty="0">
                <a:solidFill>
                  <a:srgbClr val="FFFFFF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Чайная пара MEILI в упаковке</a:t>
            </a:r>
            <a:endParaRPr lang="en-US" sz="1800" dirty="0"/>
          </a:p>
          <a:p>
            <a:pPr marL="0" indent="0" algn="l">
              <a:lnSpc>
                <a:spcPts val="2250"/>
              </a:lnSpc>
              <a:buNone/>
            </a:pPr>
            <a:r>
              <a:rPr lang="en-US" sz="1800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Montserrat Regular" pitchFamily="34" charset="0"/>
                <a:ea typeface="Montserrat Regular" pitchFamily="34" charset="-122"/>
                <a:cs typeface="Montserrat Regular" pitchFamily="34" charset="-120"/>
                <a:hlinkClick r:id="rId1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13700/01</a:t>
            </a:r>
            <a:endParaRPr lang="en-US" sz="1800" dirty="0"/>
          </a:p>
        </p:txBody>
      </p:sp>
      <p:sp>
        <p:nvSpPr>
          <p:cNvPr id="15" name="GRACE 1370301"/>
          <p:cNvSpPr/>
          <p:nvPr/>
        </p:nvSpPr>
        <p:spPr>
          <a:xfrm>
            <a:off x="10510665" y="8114072"/>
            <a:ext cx="2054544" cy="8286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800" dirty="0">
                <a:solidFill>
                  <a:srgbClr val="FFFFFF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Кружка </a:t>
            </a:r>
            <a:endParaRPr lang="en-US" sz="1800" dirty="0"/>
          </a:p>
          <a:p>
            <a:pPr marL="0" indent="0" algn="l">
              <a:lnSpc>
                <a:spcPts val="2250"/>
              </a:lnSpc>
              <a:buNone/>
            </a:pPr>
            <a:r>
              <a:rPr lang="en-US" sz="1800" dirty="0">
                <a:solidFill>
                  <a:srgbClr val="FFFFFF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GRACE</a:t>
            </a:r>
            <a:endParaRPr lang="en-US" sz="1800" dirty="0"/>
          </a:p>
          <a:p>
            <a:pPr marL="0" indent="0" algn="l">
              <a:lnSpc>
                <a:spcPts val="2250"/>
              </a:lnSpc>
              <a:buNone/>
            </a:pPr>
            <a:r>
              <a:rPr lang="en-US" sz="1800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Montserrat Regular" pitchFamily="34" charset="0"/>
                <a:ea typeface="Montserrat Regular" pitchFamily="34" charset="-122"/>
                <a:cs typeface="Montserrat Regular" pitchFamily="34" charset="-120"/>
                <a:hlinkClick r:id="rId1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13703/01</a:t>
            </a:r>
            <a:endParaRPr lang="en-US" sz="1800" dirty="0"/>
          </a:p>
        </p:txBody>
      </p:sp>
      <p:sp>
        <p:nvSpPr>
          <p:cNvPr id="16" name="GRACE 1370201"/>
          <p:cNvSpPr/>
          <p:nvPr/>
        </p:nvSpPr>
        <p:spPr>
          <a:xfrm>
            <a:off x="581025" y="7933246"/>
            <a:ext cx="2327328" cy="8286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2250"/>
              </a:lnSpc>
              <a:buNone/>
            </a:pPr>
            <a:r>
              <a:rPr lang="en-US" sz="1800" dirty="0">
                <a:solidFill>
                  <a:srgbClr val="FFFFFF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Чайная пара GRACE</a:t>
            </a:r>
            <a:endParaRPr lang="en-US" sz="1800" dirty="0"/>
          </a:p>
          <a:p>
            <a:pPr marL="0" indent="0" algn="r">
              <a:lnSpc>
                <a:spcPts val="2250"/>
              </a:lnSpc>
              <a:buNone/>
            </a:pPr>
            <a:r>
              <a:rPr lang="en-US" sz="1800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Montserrat Regular" pitchFamily="34" charset="0"/>
                <a:ea typeface="Montserrat Regular" pitchFamily="34" charset="-122"/>
                <a:cs typeface="Montserrat Regular" pitchFamily="34" charset="-120"/>
                <a:hlinkClick r:id="rId1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13702/01</a:t>
            </a:r>
            <a:endParaRPr lang="en-US" sz="1800" dirty="0"/>
          </a:p>
        </p:txBody>
      </p:sp>
      <p:sp>
        <p:nvSpPr>
          <p:cNvPr id="17" name="MINCE 1370401"/>
          <p:cNvSpPr/>
          <p:nvPr/>
        </p:nvSpPr>
        <p:spPr>
          <a:xfrm>
            <a:off x="10810382" y="571388"/>
            <a:ext cx="2327328" cy="5524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800" dirty="0">
                <a:solidFill>
                  <a:srgbClr val="FFFFFF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Кружка MINCE</a:t>
            </a:r>
            <a:endParaRPr lang="en-US" sz="1800" dirty="0"/>
          </a:p>
          <a:p>
            <a:pPr marL="0" indent="0" algn="l">
              <a:lnSpc>
                <a:spcPts val="2250"/>
              </a:lnSpc>
              <a:buNone/>
            </a:pPr>
            <a:r>
              <a:rPr lang="en-US" sz="1800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Montserrat Regular" pitchFamily="34" charset="0"/>
                <a:ea typeface="Montserrat Regular" pitchFamily="34" charset="-122"/>
                <a:cs typeface="Montserrat Regular" pitchFamily="34" charset="-120"/>
                <a:hlinkClick r:id="rId1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13704/01</a:t>
            </a:r>
            <a:endParaRPr lang="en-US" sz="1800" dirty="0"/>
          </a:p>
        </p:txBody>
      </p:sp>
      <p:sp>
        <p:nvSpPr>
          <p:cNvPr id="18" name="MEILI 1370101"/>
          <p:cNvSpPr/>
          <p:nvPr/>
        </p:nvSpPr>
        <p:spPr>
          <a:xfrm>
            <a:off x="4924425" y="1159966"/>
            <a:ext cx="2327328" cy="5524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2250"/>
              </a:lnSpc>
              <a:buNone/>
            </a:pPr>
            <a:r>
              <a:rPr lang="en-US" sz="1800" dirty="0">
                <a:solidFill>
                  <a:srgbClr val="FFFFFF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Кружка MEILI</a:t>
            </a:r>
            <a:endParaRPr lang="en-US" sz="1800" dirty="0"/>
          </a:p>
          <a:p>
            <a:pPr marL="0" indent="0" algn="r">
              <a:lnSpc>
                <a:spcPts val="2250"/>
              </a:lnSpc>
              <a:buNone/>
            </a:pPr>
            <a:r>
              <a:rPr lang="en-US" sz="1800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Montserrat Regular" pitchFamily="34" charset="0"/>
                <a:ea typeface="Montserrat Regular" pitchFamily="34" charset="-122"/>
                <a:cs typeface="Montserrat Regular" pitchFamily="34" charset="-120"/>
                <a:hlinkClick r:id="rId2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13701/01</a:t>
            </a:r>
            <a:endParaRPr lang="en-US" sz="1800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готов 1-1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3" name="Vector 8" descr="preencoded.pn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12318742" y="7749480"/>
            <a:ext cx="1035050" cy="1195241"/>
          </a:xfrm>
          <a:prstGeom prst="rect">
            <a:avLst/>
          </a:prstGeom>
        </p:spPr>
      </p:pic>
      <p:pic>
        <p:nvPicPr>
          <p:cNvPr id="4" name="Vector 10" descr="preencoded.png"/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/>
        </p:blipFill>
        <p:spPr>
          <a:xfrm>
            <a:off x="4882211" y="7367997"/>
            <a:ext cx="1035050" cy="1195241"/>
          </a:xfrm>
          <a:prstGeom prst="rect">
            <a:avLst/>
          </a:prstGeom>
        </p:spPr>
      </p:pic>
      <p:pic>
        <p:nvPicPr>
          <p:cNvPr id="5" name="Vector 11" descr="preencoded.png"/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/>
        </p:blipFill>
        <p:spPr>
          <a:xfrm>
            <a:off x="6842102" y="2230264"/>
            <a:ext cx="417010" cy="1515777"/>
          </a:xfrm>
          <a:prstGeom prst="rect">
            <a:avLst/>
          </a:prstGeom>
        </p:spPr>
      </p:pic>
      <p:pic>
        <p:nvPicPr>
          <p:cNvPr id="6" name="Vector 9" descr="preencoded.png"/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/>
        </p:blipFill>
        <p:spPr>
          <a:xfrm>
            <a:off x="11101927" y="2405732"/>
            <a:ext cx="1046244" cy="1961183"/>
          </a:xfrm>
          <a:prstGeom prst="rect">
            <a:avLst/>
          </a:prstGeom>
        </p:spPr>
      </p:pic>
      <p:pic>
        <p:nvPicPr>
          <p:cNvPr id="7" name="Group 10" descr="preencoded.png"/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/>
        </p:blipFill>
        <p:spPr>
          <a:xfrm>
            <a:off x="10964456" y="9032118"/>
            <a:ext cx="1362075" cy="219075"/>
          </a:xfrm>
          <a:prstGeom prst="rect">
            <a:avLst/>
          </a:prstGeom>
        </p:spPr>
      </p:pic>
      <p:pic>
        <p:nvPicPr>
          <p:cNvPr id="8" name="Group 12" descr="preencoded.png"/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rcRect/>
          <a:stretch/>
        </p:blipFill>
        <p:spPr>
          <a:xfrm>
            <a:off x="5909472" y="8650635"/>
            <a:ext cx="1362075" cy="219075"/>
          </a:xfrm>
          <a:prstGeom prst="rect">
            <a:avLst/>
          </a:prstGeom>
        </p:spPr>
      </p:pic>
      <p:pic>
        <p:nvPicPr>
          <p:cNvPr id="9" name="Group 11" descr="preencoded.png"/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rcRect/>
          <a:stretch/>
        </p:blipFill>
        <p:spPr>
          <a:xfrm>
            <a:off x="12097526" y="2519214"/>
            <a:ext cx="1362075" cy="219075"/>
          </a:xfrm>
          <a:prstGeom prst="rect">
            <a:avLst/>
          </a:prstGeom>
        </p:spPr>
      </p:pic>
      <p:pic>
        <p:nvPicPr>
          <p:cNvPr id="10" name="Group 14" descr="preencoded.png"/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rcRect/>
          <a:stretch/>
        </p:blipFill>
        <p:spPr>
          <a:xfrm>
            <a:off x="7218750" y="2342704"/>
            <a:ext cx="1362075" cy="219075"/>
          </a:xfrm>
          <a:prstGeom prst="rect">
            <a:avLst/>
          </a:prstGeom>
        </p:spPr>
      </p:pic>
      <p:sp>
        <p:nvSpPr>
          <p:cNvPr id="11" name="KIARA 2670624"/>
          <p:cNvSpPr/>
          <p:nvPr/>
        </p:nvSpPr>
        <p:spPr>
          <a:xfrm>
            <a:off x="10267950" y="8387023"/>
            <a:ext cx="2054544" cy="5524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2250"/>
              </a:lnSpc>
              <a:buNone/>
            </a:pPr>
            <a:r>
              <a:rPr lang="en-US" sz="1800" dirty="0">
                <a:solidFill>
                  <a:srgbClr val="092026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Кружка KIARA</a:t>
            </a:r>
            <a:endParaRPr lang="en-US" sz="1800" dirty="0"/>
          </a:p>
          <a:p>
            <a:pPr marL="0" indent="0" algn="r">
              <a:lnSpc>
                <a:spcPts val="2250"/>
              </a:lnSpc>
              <a:buNone/>
            </a:pPr>
            <a:r>
              <a:rPr lang="en-US" sz="1800" u="sng" dirty="0">
                <a:solidFill>
                  <a:srgbClr val="092026"/>
                </a:solidFill>
                <a:uFill>
                  <a:solidFill>
                    <a:srgbClr val="092026"/>
                  </a:solidFill>
                </a:uFill>
                <a:latin typeface="Montserrat Regular" pitchFamily="34" charset="0"/>
                <a:ea typeface="Montserrat Regular" pitchFamily="34" charset="-122"/>
                <a:cs typeface="Montserrat Regular" pitchFamily="34" charset="-120"/>
                <a:hlinkClick r:id="rId1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26706/24</a:t>
            </a:r>
            <a:endParaRPr lang="en-US" sz="1800" dirty="0"/>
          </a:p>
        </p:txBody>
      </p:sp>
      <p:sp>
        <p:nvSpPr>
          <p:cNvPr id="12" name="Anita 2670915"/>
          <p:cNvSpPr/>
          <p:nvPr/>
        </p:nvSpPr>
        <p:spPr>
          <a:xfrm>
            <a:off x="5909472" y="8005539"/>
            <a:ext cx="2054544" cy="5524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800" dirty="0">
                <a:solidFill>
                  <a:srgbClr val="092026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Кружка ANITA</a:t>
            </a:r>
            <a:endParaRPr lang="en-US" sz="1800" dirty="0"/>
          </a:p>
          <a:p>
            <a:pPr marL="0" indent="0" algn="l">
              <a:lnSpc>
                <a:spcPts val="2250"/>
              </a:lnSpc>
              <a:buNone/>
            </a:pPr>
            <a:r>
              <a:rPr lang="en-US" sz="1800" u="sng" dirty="0">
                <a:solidFill>
                  <a:srgbClr val="092026"/>
                </a:solidFill>
                <a:uFill>
                  <a:solidFill>
                    <a:srgbClr val="092026"/>
                  </a:solidFill>
                </a:uFill>
                <a:latin typeface="Montserrat Regular" pitchFamily="34" charset="0"/>
                <a:ea typeface="Montserrat Regular" pitchFamily="34" charset="-122"/>
                <a:cs typeface="Montserrat Regular" pitchFamily="34" charset="-120"/>
                <a:hlinkClick r:id="rId1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26709/15</a:t>
            </a:r>
            <a:endParaRPr lang="en-US" sz="1800" dirty="0"/>
          </a:p>
        </p:txBody>
      </p:sp>
      <p:sp>
        <p:nvSpPr>
          <p:cNvPr id="13" name="GLEAM 2671308"/>
          <p:cNvSpPr/>
          <p:nvPr/>
        </p:nvSpPr>
        <p:spPr>
          <a:xfrm>
            <a:off x="7218750" y="1697608"/>
            <a:ext cx="2054544" cy="5524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800" dirty="0">
                <a:solidFill>
                  <a:srgbClr val="FFFFFF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Кружка GLEAM</a:t>
            </a:r>
            <a:endParaRPr lang="en-US" sz="1800" dirty="0"/>
          </a:p>
          <a:p>
            <a:pPr marL="0" indent="0" algn="l">
              <a:lnSpc>
                <a:spcPts val="2250"/>
              </a:lnSpc>
              <a:buNone/>
            </a:pPr>
            <a:r>
              <a:rPr lang="en-US" sz="1800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Montserrat Regular" pitchFamily="34" charset="0"/>
                <a:ea typeface="Montserrat Regular" pitchFamily="34" charset="-122"/>
                <a:cs typeface="Montserrat Regular" pitchFamily="34" charset="-120"/>
                <a:hlinkClick r:id="rId1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26713/08</a:t>
            </a:r>
            <a:endParaRPr lang="en-US" sz="1800" dirty="0"/>
          </a:p>
        </p:txBody>
      </p:sp>
      <p:sp>
        <p:nvSpPr>
          <p:cNvPr id="14" name="RINA 2671203"/>
          <p:cNvSpPr/>
          <p:nvPr/>
        </p:nvSpPr>
        <p:spPr>
          <a:xfrm>
            <a:off x="12097526" y="1874118"/>
            <a:ext cx="2054544" cy="5524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800" dirty="0">
                <a:solidFill>
                  <a:srgbClr val="FFFFFF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Кружка RINA</a:t>
            </a:r>
            <a:endParaRPr lang="en-US" sz="1800" dirty="0"/>
          </a:p>
          <a:p>
            <a:pPr marL="0" indent="0" algn="l">
              <a:lnSpc>
                <a:spcPts val="2250"/>
              </a:lnSpc>
              <a:buNone/>
            </a:pPr>
            <a:r>
              <a:rPr lang="en-US" sz="1800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Montserrat Regular" pitchFamily="34" charset="0"/>
                <a:ea typeface="Montserrat Regular" pitchFamily="34" charset="-122"/>
                <a:cs typeface="Montserrat Regular" pitchFamily="34" charset="-120"/>
                <a:hlinkClick r:id="rId2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26712/03</a:t>
            </a:r>
            <a:endParaRPr lang="en-US" sz="18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efb16a4b4e40f4542ad5ed6353b69ac_08e48f33-f4ad-4f2c-a915-07b7b273ad1d.pngчяч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3826620" y="0"/>
            <a:ext cx="10420350" cy="10287000"/>
          </a:xfrm>
          <a:prstGeom prst="rect">
            <a:avLst/>
          </a:prstGeom>
        </p:spPr>
      </p:pic>
      <p:pic>
        <p:nvPicPr>
          <p:cNvPr id="3" name="2fd6c9663caf29c2a926d598df1c1721_77a526cb-cda4-4970-8e92-dd7bd16a565c 1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4" name="готов 13 1" descr="preencoded.png"/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5" name="Rectangle 4" descr="preencoded.png"/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10795118" y="1771204"/>
            <a:ext cx="7115175" cy="1533525"/>
          </a:xfrm>
          <a:prstGeom prst="rect">
            <a:avLst/>
          </a:prstGeom>
        </p:spPr>
      </p:pic>
      <p:pic>
        <p:nvPicPr>
          <p:cNvPr id="6" name="Vector 2" descr="preencoded.png"/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/>
        </p:blipFill>
        <p:spPr>
          <a:xfrm>
            <a:off x="8383030" y="1508975"/>
            <a:ext cx="719357" cy="1031260"/>
          </a:xfrm>
          <a:prstGeom prst="rect">
            <a:avLst/>
          </a:prstGeom>
        </p:spPr>
      </p:pic>
      <p:pic>
        <p:nvPicPr>
          <p:cNvPr id="7" name="Vector 5" descr="preencoded.png"/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/>
        </p:blipFill>
        <p:spPr>
          <a:xfrm>
            <a:off x="4085679" y="7588948"/>
            <a:ext cx="494411" cy="497066"/>
          </a:xfrm>
          <a:prstGeom prst="rect">
            <a:avLst/>
          </a:prstGeom>
        </p:spPr>
      </p:pic>
      <p:pic>
        <p:nvPicPr>
          <p:cNvPr id="8" name="Group 4" descr="preencoded.png"/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/>
        </p:blipFill>
        <p:spPr>
          <a:xfrm>
            <a:off x="9073917" y="1623008"/>
            <a:ext cx="1076325" cy="219075"/>
          </a:xfrm>
          <a:prstGeom prst="rect">
            <a:avLst/>
          </a:prstGeom>
        </p:spPr>
      </p:pic>
      <p:pic>
        <p:nvPicPr>
          <p:cNvPr id="9" name="Group 24" descr="preencoded.png"/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rcRect/>
          <a:stretch/>
        </p:blipFill>
        <p:spPr>
          <a:xfrm>
            <a:off x="1873911" y="8186010"/>
            <a:ext cx="2219325" cy="1076325"/>
          </a:xfrm>
          <a:prstGeom prst="rect">
            <a:avLst/>
          </a:prstGeom>
        </p:spPr>
      </p:pic>
      <p:pic>
        <p:nvPicPr>
          <p:cNvPr id="10" name="Group 22" descr="preencoded.png"/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rcRect/>
          <a:stretch/>
        </p:blipFill>
        <p:spPr>
          <a:xfrm>
            <a:off x="13228074" y="4642393"/>
            <a:ext cx="2228851" cy="219075"/>
          </a:xfrm>
          <a:prstGeom prst="rect">
            <a:avLst/>
          </a:prstGeom>
        </p:spPr>
      </p:pic>
      <p:pic>
        <p:nvPicPr>
          <p:cNvPr id="11" name="Group 23" descr="preencoded.png"/>
          <p:cNvPicPr>
            <a:picLocks noChangeAspect="1"/>
          </p:cNvPicPr>
          <p:nvPr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rcRect/>
          <a:stretch/>
        </p:blipFill>
        <p:spPr>
          <a:xfrm>
            <a:off x="13735523" y="7472363"/>
            <a:ext cx="2228850" cy="504825"/>
          </a:xfrm>
          <a:prstGeom prst="rect">
            <a:avLst/>
          </a:prstGeom>
        </p:spPr>
      </p:pic>
      <p:pic>
        <p:nvPicPr>
          <p:cNvPr id="12" name="Vector 3" descr="preencoded.png"/>
          <p:cNvPicPr>
            <a:picLocks noChangeAspect="1"/>
          </p:cNvPicPr>
          <p:nvPr/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rcRect/>
          <a:stretch/>
        </p:blipFill>
        <p:spPr>
          <a:xfrm>
            <a:off x="12727549" y="4531570"/>
            <a:ext cx="688653" cy="614149"/>
          </a:xfrm>
          <a:prstGeom prst="rect">
            <a:avLst/>
          </a:prstGeom>
        </p:spPr>
      </p:pic>
      <p:pic>
        <p:nvPicPr>
          <p:cNvPr id="13" name="Vector 4" descr="preencoded.png"/>
          <p:cNvPicPr>
            <a:picLocks noChangeAspect="1"/>
          </p:cNvPicPr>
          <p:nvPr/>
        </p:nvPicPr>
        <p:blipFill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rcRect/>
          <a:stretch/>
        </p:blipFill>
        <p:spPr>
          <a:xfrm>
            <a:off x="13060981" y="7361037"/>
            <a:ext cx="862662" cy="713808"/>
          </a:xfrm>
          <a:prstGeom prst="rect">
            <a:avLst/>
          </a:prstGeom>
        </p:spPr>
      </p:pic>
      <p:sp>
        <p:nvSpPr>
          <p:cNvPr id="14" name="default_name"/>
          <p:cNvSpPr/>
          <p:nvPr/>
        </p:nvSpPr>
        <p:spPr>
          <a:xfrm>
            <a:off x="1647825" y="876300"/>
            <a:ext cx="5737939" cy="8763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6975"/>
              </a:lnSpc>
              <a:buNone/>
            </a:pPr>
            <a:r>
              <a:rPr lang="en-US" sz="6194" dirty="0">
                <a:solidFill>
                  <a:srgbClr val="FFFFFF"/>
                </a:solidFill>
                <a:latin typeface="Comfortaa Regular" pitchFamily="34" charset="0"/>
                <a:ea typeface="Comfortaa Regular" pitchFamily="34" charset="-122"/>
                <a:cs typeface="Comfortaa Regular" pitchFamily="34" charset="-120"/>
              </a:rPr>
              <a:t>Чистый </a:t>
            </a:r>
            <a:endParaRPr lang="en-US" sz="6194" dirty="0"/>
          </a:p>
        </p:txBody>
      </p:sp>
      <p:sp>
        <p:nvSpPr>
          <p:cNvPr id="15" name="Text 1"/>
          <p:cNvSpPr/>
          <p:nvPr/>
        </p:nvSpPr>
        <p:spPr>
          <a:xfrm>
            <a:off x="11420475" y="1990725"/>
            <a:ext cx="6121884" cy="1219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2143" dirty="0">
                <a:solidFill>
                  <a:srgbClr val="FFFFFF"/>
                </a:solidFill>
                <a:latin typeface="Comfortaa Regular" pitchFamily="34" charset="0"/>
                <a:ea typeface="Comfortaa Regular" pitchFamily="34" charset="-122"/>
                <a:cs typeface="Comfortaa Regular" pitchFamily="34" charset="-120"/>
              </a:rPr>
              <a:t>Белые футболка и бейсболка как холст </a:t>
            </a:r>
            <a:endParaRPr lang="en-US" sz="2143" dirty="0"/>
          </a:p>
          <a:p>
            <a:pPr marL="0" indent="0" algn="l">
              <a:lnSpc>
                <a:spcPts val="2400"/>
              </a:lnSpc>
              <a:buNone/>
            </a:pPr>
            <a:r>
              <a:rPr lang="en-US" sz="2143" dirty="0">
                <a:solidFill>
                  <a:srgbClr val="FFFFFF"/>
                </a:solidFill>
                <a:latin typeface="Comfortaa Regular" pitchFamily="34" charset="0"/>
                <a:ea typeface="Comfortaa Regular" pitchFamily="34" charset="-122"/>
                <a:cs typeface="Comfortaa Regular" pitchFamily="34" charset="-120"/>
              </a:rPr>
              <a:t>для принта, блокнот — для главных планов: новый год начинается </a:t>
            </a:r>
            <a:endParaRPr lang="en-US" sz="2143" dirty="0"/>
          </a:p>
          <a:p>
            <a:pPr marL="0" indent="0" algn="l">
              <a:lnSpc>
                <a:spcPts val="2400"/>
              </a:lnSpc>
              <a:buNone/>
            </a:pPr>
            <a:r>
              <a:rPr lang="en-US" sz="2143" dirty="0">
                <a:solidFill>
                  <a:srgbClr val="FFFFFF"/>
                </a:solidFill>
                <a:latin typeface="Comfortaa Regular" pitchFamily="34" charset="0"/>
                <a:ea typeface="Comfortaa Regular" pitchFamily="34" charset="-122"/>
                <a:cs typeface="Comfortaa Regular" pitchFamily="34" charset="-120"/>
              </a:rPr>
              <a:t>с чистого листа.</a:t>
            </a:r>
            <a:endParaRPr lang="en-US" sz="2143" dirty="0"/>
          </a:p>
        </p:txBody>
      </p:sp>
      <p:sp>
        <p:nvSpPr>
          <p:cNvPr id="16" name="MEMO 3390629"/>
          <p:cNvSpPr/>
          <p:nvPr/>
        </p:nvSpPr>
        <p:spPr>
          <a:xfrm>
            <a:off x="9073918" y="990695"/>
            <a:ext cx="1866900" cy="5524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800" dirty="0">
                <a:solidFill>
                  <a:srgbClr val="FFFFFF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Блокнот MEMO</a:t>
            </a:r>
            <a:endParaRPr lang="en-US" sz="1800" dirty="0"/>
          </a:p>
          <a:p>
            <a:pPr marL="0" indent="0" algn="l">
              <a:lnSpc>
                <a:spcPts val="2250"/>
              </a:lnSpc>
              <a:buNone/>
            </a:pPr>
            <a:r>
              <a:rPr lang="en-US" sz="1800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Montserrat Medium" pitchFamily="34" charset="0"/>
                <a:ea typeface="Montserrat Medium" pitchFamily="34" charset="-122"/>
                <a:cs typeface="Montserrat Medium" pitchFamily="34" charset="-120"/>
                <a:hlinkClick r:id="rId2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33906/29</a:t>
            </a:r>
            <a:endParaRPr lang="en-US" sz="1800" dirty="0"/>
          </a:p>
        </p:txBody>
      </p:sp>
      <p:sp>
        <p:nvSpPr>
          <p:cNvPr id="17" name="REGENT 150 711380102"/>
          <p:cNvSpPr/>
          <p:nvPr/>
        </p:nvSpPr>
        <p:spPr>
          <a:xfrm>
            <a:off x="1047750" y="7264219"/>
            <a:ext cx="3041165" cy="8286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2250"/>
              </a:lnSpc>
              <a:buNone/>
            </a:pPr>
            <a:r>
              <a:rPr lang="en-US" sz="1800" dirty="0">
                <a:solidFill>
                  <a:srgbClr val="3B4B6D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Футболка унисекс REGENT 150</a:t>
            </a:r>
            <a:endParaRPr lang="en-US" sz="1800" dirty="0"/>
          </a:p>
          <a:p>
            <a:pPr marL="0" indent="0" algn="r">
              <a:lnSpc>
                <a:spcPts val="2250"/>
              </a:lnSpc>
              <a:buNone/>
            </a:pPr>
            <a:r>
              <a:rPr lang="en-US" sz="1800" u="sng" dirty="0">
                <a:solidFill>
                  <a:srgbClr val="3B4B6D"/>
                </a:solidFill>
                <a:uFill>
                  <a:solidFill>
                    <a:srgbClr val="3B4B6D"/>
                  </a:solidFill>
                </a:uFill>
                <a:latin typeface="Montserrat Medium" pitchFamily="34" charset="0"/>
                <a:ea typeface="Montserrat Medium" pitchFamily="34" charset="-122"/>
                <a:cs typeface="Montserrat Medium" pitchFamily="34" charset="-120"/>
                <a:hlinkClick r:id="rId2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711380.102</a:t>
            </a:r>
            <a:endParaRPr lang="en-US" sz="1800" dirty="0"/>
          </a:p>
        </p:txBody>
      </p:sp>
      <p:sp>
        <p:nvSpPr>
          <p:cNvPr id="18" name="BREEZE 150 50504102"/>
          <p:cNvSpPr/>
          <p:nvPr/>
        </p:nvSpPr>
        <p:spPr>
          <a:xfrm>
            <a:off x="13228075" y="4011771"/>
            <a:ext cx="2781300" cy="5524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800" dirty="0">
                <a:solidFill>
                  <a:srgbClr val="FFFFFF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Бейсболка BREEZE 150</a:t>
            </a:r>
            <a:endParaRPr lang="en-US" sz="1800" dirty="0"/>
          </a:p>
          <a:p>
            <a:pPr marL="0" indent="0" algn="l">
              <a:lnSpc>
                <a:spcPts val="2250"/>
              </a:lnSpc>
              <a:buNone/>
            </a:pPr>
            <a:r>
              <a:rPr lang="en-US" sz="1800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Montserrat Medium" pitchFamily="34" charset="0"/>
                <a:ea typeface="Montserrat Medium" pitchFamily="34" charset="-122"/>
                <a:cs typeface="Montserrat Medium" pitchFamily="34" charset="-120"/>
                <a:hlinkClick r:id="rId2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50504/102</a:t>
            </a:r>
            <a:endParaRPr lang="en-US" sz="1800" dirty="0"/>
          </a:p>
        </p:txBody>
      </p:sp>
      <p:sp>
        <p:nvSpPr>
          <p:cNvPr id="19" name="RETRO 380151401"/>
          <p:cNvSpPr/>
          <p:nvPr/>
        </p:nvSpPr>
        <p:spPr>
          <a:xfrm>
            <a:off x="13735523" y="6842289"/>
            <a:ext cx="3038475" cy="5524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800" dirty="0">
                <a:solidFill>
                  <a:srgbClr val="FFFFFF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Ручка шариковая RETRO</a:t>
            </a:r>
            <a:endParaRPr lang="en-US" sz="1800" dirty="0"/>
          </a:p>
          <a:p>
            <a:pPr marL="0" indent="0" algn="l">
              <a:lnSpc>
                <a:spcPts val="2250"/>
              </a:lnSpc>
              <a:buNone/>
            </a:pPr>
            <a:r>
              <a:rPr lang="en-US" sz="1800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Montserrat Medium" pitchFamily="34" charset="0"/>
                <a:ea typeface="Montserrat Medium" pitchFamily="34" charset="-122"/>
                <a:cs typeface="Montserrat Medium" pitchFamily="34" charset="-120"/>
                <a:hlinkClick r:id="rId2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38015/14/01</a:t>
            </a:r>
            <a:endParaRPr lang="en-US" sz="1800" dirty="0"/>
          </a:p>
        </p:txBody>
      </p:sp>
      <p:sp>
        <p:nvSpPr>
          <p:cNvPr id="20" name="2027"/>
          <p:cNvSpPr/>
          <p:nvPr/>
        </p:nvSpPr>
        <p:spPr>
          <a:xfrm>
            <a:off x="2968982" y="1653350"/>
            <a:ext cx="4305300" cy="8763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6975"/>
              </a:lnSpc>
              <a:buNone/>
            </a:pPr>
            <a:r>
              <a:rPr lang="en-US" sz="6194" dirty="0">
                <a:solidFill>
                  <a:srgbClr val="FFFFFF"/>
                </a:solidFill>
                <a:latin typeface="Comfortaa Regular" pitchFamily="34" charset="0"/>
                <a:ea typeface="Comfortaa Regular" pitchFamily="34" charset="-122"/>
                <a:cs typeface="Comfortaa Regular" pitchFamily="34" charset="-120"/>
              </a:rPr>
              <a:t>лист 2027</a:t>
            </a:r>
            <a:endParaRPr lang="en-US" sz="6194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готов 1-1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3" name="готов 1-1 1 (1).pфыфыng 1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4" name="готов 1-1S 1 (1) 1" descr="preencoded.png"/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5" name="Vector 7" descr="preencoded.png"/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/>
        </p:blipFill>
        <p:spPr>
          <a:xfrm>
            <a:off x="14901750" y="6991573"/>
            <a:ext cx="887707" cy="514871"/>
          </a:xfrm>
          <a:prstGeom prst="rect">
            <a:avLst/>
          </a:prstGeom>
        </p:spPr>
      </p:pic>
      <p:pic>
        <p:nvPicPr>
          <p:cNvPr id="6" name="Vector 8" descr="preencoded.png"/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/>
        </p:blipFill>
        <p:spPr>
          <a:xfrm>
            <a:off x="11841054" y="2060823"/>
            <a:ext cx="220542" cy="863724"/>
          </a:xfrm>
          <a:prstGeom prst="rect">
            <a:avLst/>
          </a:prstGeom>
        </p:spPr>
      </p:pic>
      <p:pic>
        <p:nvPicPr>
          <p:cNvPr id="7" name="Vector 9" descr="preencoded.png"/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/>
        </p:blipFill>
        <p:spPr>
          <a:xfrm>
            <a:off x="9196771" y="1421643"/>
            <a:ext cx="219628" cy="825736"/>
          </a:xfrm>
          <a:prstGeom prst="rect">
            <a:avLst/>
          </a:prstGeom>
        </p:spPr>
      </p:pic>
      <p:pic>
        <p:nvPicPr>
          <p:cNvPr id="8" name="Vector 11" descr="preencoded.png"/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/>
        </p:blipFill>
        <p:spPr>
          <a:xfrm>
            <a:off x="4481711" y="1715467"/>
            <a:ext cx="492195" cy="1081274"/>
          </a:xfrm>
          <a:prstGeom prst="rect">
            <a:avLst/>
          </a:prstGeom>
        </p:spPr>
      </p:pic>
      <p:pic>
        <p:nvPicPr>
          <p:cNvPr id="9" name="Vector 10" descr="preencoded.png"/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rcRect/>
          <a:stretch/>
        </p:blipFill>
        <p:spPr>
          <a:xfrm>
            <a:off x="7465325" y="8423337"/>
            <a:ext cx="952406" cy="945834"/>
          </a:xfrm>
          <a:prstGeom prst="rect">
            <a:avLst/>
          </a:prstGeom>
        </p:spPr>
      </p:pic>
      <p:pic>
        <p:nvPicPr>
          <p:cNvPr id="10" name="Group 41" descr="preencoded.png"/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rcRect/>
          <a:stretch/>
        </p:blipFill>
        <p:spPr>
          <a:xfrm>
            <a:off x="15773556" y="7107064"/>
            <a:ext cx="504825" cy="219075"/>
          </a:xfrm>
          <a:prstGeom prst="rect">
            <a:avLst/>
          </a:prstGeom>
        </p:spPr>
      </p:pic>
      <p:pic>
        <p:nvPicPr>
          <p:cNvPr id="11" name="Group 42" descr="preencoded.png"/>
          <p:cNvPicPr>
            <a:picLocks noChangeAspect="1"/>
          </p:cNvPicPr>
          <p:nvPr/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rcRect/>
          <a:stretch/>
        </p:blipFill>
        <p:spPr>
          <a:xfrm>
            <a:off x="12036779" y="2173188"/>
            <a:ext cx="1076325" cy="219075"/>
          </a:xfrm>
          <a:prstGeom prst="rect">
            <a:avLst/>
          </a:prstGeom>
        </p:spPr>
      </p:pic>
      <p:pic>
        <p:nvPicPr>
          <p:cNvPr id="12" name="Group 10" descr="preencoded.png"/>
          <p:cNvPicPr>
            <a:picLocks noChangeAspect="1"/>
          </p:cNvPicPr>
          <p:nvPr/>
        </p:nvPicPr>
        <p:blipFill>
          <a:blip r:embed="rId20">
            <a:extLst>
              <a:ext uri="{96DAC541-7B7A-43D3-8B79-37D633B846F1}">
                <asvg:svgBlip xmlns:asvg="http://schemas.microsoft.com/office/drawing/2016/SVG/main" r:embed="rId21"/>
              </a:ext>
            </a:extLst>
          </a:blip>
          <a:srcRect/>
          <a:stretch/>
        </p:blipFill>
        <p:spPr>
          <a:xfrm>
            <a:off x="9392496" y="1534046"/>
            <a:ext cx="1647825" cy="219075"/>
          </a:xfrm>
          <a:prstGeom prst="rect">
            <a:avLst/>
          </a:prstGeom>
        </p:spPr>
      </p:pic>
      <p:pic>
        <p:nvPicPr>
          <p:cNvPr id="13" name="Group 44" descr="preencoded.png"/>
          <p:cNvPicPr>
            <a:picLocks noChangeAspect="1"/>
          </p:cNvPicPr>
          <p:nvPr/>
        </p:nvPicPr>
        <p:blipFill>
          <a:blip r:embed="rId22">
            <a:extLst>
              <a:ext uri="{96DAC541-7B7A-43D3-8B79-37D633B846F1}">
                <asvg:svgBlip xmlns:asvg="http://schemas.microsoft.com/office/drawing/2016/SVG/main" r:embed="rId23"/>
              </a:ext>
            </a:extLst>
          </a:blip>
          <a:srcRect/>
          <a:stretch/>
        </p:blipFill>
        <p:spPr>
          <a:xfrm>
            <a:off x="3435230" y="1828651"/>
            <a:ext cx="1076325" cy="219075"/>
          </a:xfrm>
          <a:prstGeom prst="rect">
            <a:avLst/>
          </a:prstGeom>
        </p:spPr>
      </p:pic>
      <p:pic>
        <p:nvPicPr>
          <p:cNvPr id="14" name="Group 43" descr="preencoded.png"/>
          <p:cNvPicPr>
            <a:picLocks noChangeAspect="1"/>
          </p:cNvPicPr>
          <p:nvPr/>
        </p:nvPicPr>
        <p:blipFill>
          <a:blip r:embed="rId20"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rcRect/>
          <a:stretch/>
        </p:blipFill>
        <p:spPr>
          <a:xfrm>
            <a:off x="8410202" y="9458399"/>
            <a:ext cx="1647825" cy="219075"/>
          </a:xfrm>
          <a:prstGeom prst="rect">
            <a:avLst/>
          </a:prstGeom>
        </p:spPr>
      </p:pic>
      <p:sp>
        <p:nvSpPr>
          <p:cNvPr id="15" name="ENERGY 4032701"/>
          <p:cNvSpPr/>
          <p:nvPr/>
        </p:nvSpPr>
        <p:spPr>
          <a:xfrm>
            <a:off x="15772421" y="6467921"/>
            <a:ext cx="2288949" cy="5524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800" dirty="0">
                <a:solidFill>
                  <a:srgbClr val="092026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Термос ENERGY</a:t>
            </a:r>
            <a:endParaRPr lang="en-US" sz="1800" dirty="0"/>
          </a:p>
          <a:p>
            <a:pPr marL="0" indent="0" algn="l">
              <a:lnSpc>
                <a:spcPts val="2250"/>
              </a:lnSpc>
              <a:buNone/>
            </a:pPr>
            <a:r>
              <a:rPr lang="en-US" sz="1800" u="sng" dirty="0">
                <a:solidFill>
                  <a:srgbClr val="092026"/>
                </a:solidFill>
                <a:uFill>
                  <a:solidFill>
                    <a:srgbClr val="092026"/>
                  </a:solidFill>
                </a:uFill>
                <a:latin typeface="Montserrat Regular" pitchFamily="34" charset="0"/>
                <a:ea typeface="Montserrat Regular" pitchFamily="34" charset="-122"/>
                <a:cs typeface="Montserrat Regular" pitchFamily="34" charset="-120"/>
                <a:hlinkClick r:id="rId2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40327/01</a:t>
            </a:r>
            <a:endParaRPr lang="en-US" sz="1800" dirty="0"/>
          </a:p>
        </p:txBody>
      </p:sp>
      <p:sp>
        <p:nvSpPr>
          <p:cNvPr id="16" name="TINT 4032108"/>
          <p:cNvSpPr/>
          <p:nvPr/>
        </p:nvSpPr>
        <p:spPr>
          <a:xfrm>
            <a:off x="12035644" y="1534046"/>
            <a:ext cx="2288949" cy="5524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800" dirty="0">
                <a:solidFill>
                  <a:srgbClr val="092026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Бутылка TINT</a:t>
            </a:r>
            <a:endParaRPr lang="en-US" sz="1800" dirty="0"/>
          </a:p>
          <a:p>
            <a:pPr marL="0" indent="0" algn="l">
              <a:lnSpc>
                <a:spcPts val="2250"/>
              </a:lnSpc>
              <a:buNone/>
            </a:pPr>
            <a:r>
              <a:rPr lang="en-US" sz="1800" u="sng" dirty="0">
                <a:solidFill>
                  <a:srgbClr val="092026"/>
                </a:solidFill>
                <a:uFill>
                  <a:solidFill>
                    <a:srgbClr val="092026"/>
                  </a:solidFill>
                </a:uFill>
                <a:latin typeface="Montserrat Regular" pitchFamily="34" charset="0"/>
                <a:ea typeface="Montserrat Regular" pitchFamily="34" charset="-122"/>
                <a:cs typeface="Montserrat Regular" pitchFamily="34" charset="-120"/>
                <a:hlinkClick r:id="rId2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40321/08</a:t>
            </a:r>
            <a:endParaRPr lang="en-US" sz="1800" dirty="0"/>
          </a:p>
        </p:txBody>
      </p:sp>
      <p:sp>
        <p:nvSpPr>
          <p:cNvPr id="17" name="SHADE 403233503"/>
          <p:cNvSpPr/>
          <p:nvPr/>
        </p:nvSpPr>
        <p:spPr>
          <a:xfrm>
            <a:off x="9391362" y="894904"/>
            <a:ext cx="2288949" cy="5524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800" dirty="0">
                <a:solidFill>
                  <a:srgbClr val="092026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Бутылка SHADE</a:t>
            </a:r>
            <a:endParaRPr lang="en-US" sz="1800" dirty="0"/>
          </a:p>
          <a:p>
            <a:pPr marL="0" indent="0" algn="l">
              <a:lnSpc>
                <a:spcPts val="2250"/>
              </a:lnSpc>
              <a:buNone/>
            </a:pPr>
            <a:r>
              <a:rPr lang="en-US" sz="1800" u="sng" dirty="0">
                <a:solidFill>
                  <a:srgbClr val="092026"/>
                </a:solidFill>
                <a:uFill>
                  <a:solidFill>
                    <a:srgbClr val="092026"/>
                  </a:solidFill>
                </a:uFill>
                <a:latin typeface="Montserrat Regular" pitchFamily="34" charset="0"/>
                <a:ea typeface="Montserrat Regular" pitchFamily="34" charset="-122"/>
                <a:cs typeface="Montserrat Regular" pitchFamily="34" charset="-120"/>
                <a:hlinkClick r:id="rId2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40323/35/03</a:t>
            </a:r>
            <a:endParaRPr lang="en-US" sz="1800" dirty="0"/>
          </a:p>
        </p:txBody>
      </p:sp>
      <p:sp>
        <p:nvSpPr>
          <p:cNvPr id="18" name="FLOW 4033115"/>
          <p:cNvSpPr/>
          <p:nvPr/>
        </p:nvSpPr>
        <p:spPr>
          <a:xfrm>
            <a:off x="2219325" y="1189509"/>
            <a:ext cx="2288949" cy="5524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2250"/>
              </a:lnSpc>
              <a:buNone/>
            </a:pPr>
            <a:r>
              <a:rPr lang="en-US" sz="1800" dirty="0">
                <a:solidFill>
                  <a:srgbClr val="092026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Бутылка FLOW</a:t>
            </a:r>
            <a:endParaRPr lang="en-US" sz="1800" dirty="0"/>
          </a:p>
          <a:p>
            <a:pPr marL="0" indent="0" algn="r">
              <a:lnSpc>
                <a:spcPts val="2250"/>
              </a:lnSpc>
              <a:buNone/>
            </a:pPr>
            <a:r>
              <a:rPr lang="en-US" sz="1800" u="sng" dirty="0">
                <a:solidFill>
                  <a:srgbClr val="092026"/>
                </a:solidFill>
                <a:uFill>
                  <a:solidFill>
                    <a:srgbClr val="092026"/>
                  </a:solidFill>
                </a:uFill>
                <a:latin typeface="Montserrat Regular" pitchFamily="34" charset="0"/>
                <a:ea typeface="Montserrat Regular" pitchFamily="34" charset="-122"/>
                <a:cs typeface="Montserrat Regular" pitchFamily="34" charset="-120"/>
                <a:hlinkClick r:id="rId2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40331/15</a:t>
            </a:r>
            <a:endParaRPr lang="en-US" sz="1800" dirty="0"/>
          </a:p>
        </p:txBody>
      </p:sp>
      <p:sp>
        <p:nvSpPr>
          <p:cNvPr id="19" name="MIST 4032624"/>
          <p:cNvSpPr/>
          <p:nvPr/>
        </p:nvSpPr>
        <p:spPr>
          <a:xfrm>
            <a:off x="8409067" y="8819257"/>
            <a:ext cx="2288949" cy="5524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800" dirty="0">
                <a:solidFill>
                  <a:srgbClr val="092026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Бутылка MIST</a:t>
            </a:r>
            <a:endParaRPr lang="en-US" sz="1800" dirty="0"/>
          </a:p>
          <a:p>
            <a:pPr marL="0" indent="0" algn="l">
              <a:lnSpc>
                <a:spcPts val="2250"/>
              </a:lnSpc>
              <a:buNone/>
            </a:pPr>
            <a:r>
              <a:rPr lang="en-US" sz="1800" u="sng" dirty="0">
                <a:solidFill>
                  <a:srgbClr val="092026"/>
                </a:solidFill>
                <a:uFill>
                  <a:solidFill>
                    <a:srgbClr val="092026"/>
                  </a:solidFill>
                </a:uFill>
                <a:latin typeface="Montserrat Regular" pitchFamily="34" charset="0"/>
                <a:ea typeface="Montserrat Regular" pitchFamily="34" charset="-122"/>
                <a:cs typeface="Montserrat Regular" pitchFamily="34" charset="-120"/>
                <a:hlinkClick r:id="rId2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40326/24</a:t>
            </a:r>
            <a:endParaRPr lang="en-US" sz="1800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готов 1-1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3" name="Vector 7" descr="preencoded.pn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9448837" y="1827088"/>
            <a:ext cx="850532" cy="551817"/>
          </a:xfrm>
          <a:prstGeom prst="rect">
            <a:avLst/>
          </a:prstGeom>
        </p:spPr>
      </p:pic>
      <p:pic>
        <p:nvPicPr>
          <p:cNvPr id="4" name="Vector 11" descr="preencoded.png"/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/>
        </p:blipFill>
        <p:spPr>
          <a:xfrm>
            <a:off x="14490996" y="2734866"/>
            <a:ext cx="309592" cy="611014"/>
          </a:xfrm>
          <a:prstGeom prst="rect">
            <a:avLst/>
          </a:prstGeom>
        </p:spPr>
      </p:pic>
      <p:pic>
        <p:nvPicPr>
          <p:cNvPr id="5" name="Vector 8" descr="preencoded.png"/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/>
        </p:blipFill>
        <p:spPr>
          <a:xfrm>
            <a:off x="14439290" y="8439596"/>
            <a:ext cx="682117" cy="768032"/>
          </a:xfrm>
          <a:prstGeom prst="rect">
            <a:avLst/>
          </a:prstGeom>
        </p:spPr>
      </p:pic>
      <p:pic>
        <p:nvPicPr>
          <p:cNvPr id="6" name="Vector 9" descr="preencoded.png"/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/>
        </p:blipFill>
        <p:spPr>
          <a:xfrm>
            <a:off x="10539595" y="8817583"/>
            <a:ext cx="682117" cy="768032"/>
          </a:xfrm>
          <a:prstGeom prst="rect">
            <a:avLst/>
          </a:prstGeom>
        </p:spPr>
      </p:pic>
      <p:pic>
        <p:nvPicPr>
          <p:cNvPr id="7" name="Vector 10" descr="preencoded.png"/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/>
        </p:blipFill>
        <p:spPr>
          <a:xfrm>
            <a:off x="2791710" y="4683398"/>
            <a:ext cx="583302" cy="913433"/>
          </a:xfrm>
          <a:prstGeom prst="rect">
            <a:avLst/>
          </a:prstGeom>
        </p:spPr>
      </p:pic>
      <p:pic>
        <p:nvPicPr>
          <p:cNvPr id="8" name="Group 41" descr="preencoded.png"/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/>
        </p:blipFill>
        <p:spPr>
          <a:xfrm>
            <a:off x="10282554" y="1942467"/>
            <a:ext cx="219075" cy="219075"/>
          </a:xfrm>
          <a:prstGeom prst="rect">
            <a:avLst/>
          </a:prstGeom>
        </p:spPr>
      </p:pic>
      <p:pic>
        <p:nvPicPr>
          <p:cNvPr id="9" name="Group 42" descr="preencoded.png"/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rcRect/>
          <a:stretch/>
        </p:blipFill>
        <p:spPr>
          <a:xfrm>
            <a:off x="14782679" y="2857351"/>
            <a:ext cx="219075" cy="219075"/>
          </a:xfrm>
          <a:prstGeom prst="rect">
            <a:avLst/>
          </a:prstGeom>
        </p:spPr>
      </p:pic>
      <p:pic>
        <p:nvPicPr>
          <p:cNvPr id="10" name="Group 45" descr="preencoded.png"/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rcRect/>
          <a:stretch/>
        </p:blipFill>
        <p:spPr>
          <a:xfrm>
            <a:off x="15114036" y="9308641"/>
            <a:ext cx="219075" cy="219075"/>
          </a:xfrm>
          <a:prstGeom prst="rect">
            <a:avLst/>
          </a:prstGeom>
        </p:spPr>
      </p:pic>
      <p:pic>
        <p:nvPicPr>
          <p:cNvPr id="11" name="Group 43" descr="preencoded.png"/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rcRect/>
          <a:stretch/>
        </p:blipFill>
        <p:spPr>
          <a:xfrm>
            <a:off x="11213960" y="9681232"/>
            <a:ext cx="219075" cy="219075"/>
          </a:xfrm>
          <a:prstGeom prst="rect">
            <a:avLst/>
          </a:prstGeom>
        </p:spPr>
      </p:pic>
      <p:pic>
        <p:nvPicPr>
          <p:cNvPr id="12" name="Group 44" descr="preencoded.png"/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rcRect/>
          <a:stretch/>
        </p:blipFill>
        <p:spPr>
          <a:xfrm>
            <a:off x="3349282" y="4797214"/>
            <a:ext cx="219075" cy="219075"/>
          </a:xfrm>
          <a:prstGeom prst="rect">
            <a:avLst/>
          </a:prstGeom>
        </p:spPr>
      </p:pic>
      <p:sp>
        <p:nvSpPr>
          <p:cNvPr id="13" name="- HANDY 2972030"/>
          <p:cNvSpPr/>
          <p:nvPr/>
        </p:nvSpPr>
        <p:spPr>
          <a:xfrm>
            <a:off x="10281419" y="1303325"/>
            <a:ext cx="2288949" cy="5524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800" dirty="0">
                <a:solidFill>
                  <a:srgbClr val="092026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Ланч-бокс HANDY</a:t>
            </a:r>
            <a:endParaRPr lang="en-US" sz="1800" dirty="0"/>
          </a:p>
          <a:p>
            <a:pPr marL="0" indent="0" algn="l">
              <a:lnSpc>
                <a:spcPts val="2250"/>
              </a:lnSpc>
              <a:buNone/>
            </a:pPr>
            <a:r>
              <a:rPr lang="en-US" sz="1800" u="sng" dirty="0">
                <a:solidFill>
                  <a:srgbClr val="092026"/>
                </a:solidFill>
                <a:uFill>
                  <a:solidFill>
                    <a:srgbClr val="092026"/>
                  </a:solidFill>
                </a:uFill>
                <a:latin typeface="Montserrat Regular" pitchFamily="34" charset="0"/>
                <a:ea typeface="Montserrat Regular" pitchFamily="34" charset="-122"/>
                <a:cs typeface="Montserrat Regular" pitchFamily="34" charset="-120"/>
                <a:hlinkClick r:id="rId1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29720/30</a:t>
            </a:r>
            <a:endParaRPr lang="en-US" sz="1800" dirty="0"/>
          </a:p>
        </p:txBody>
      </p:sp>
      <p:sp>
        <p:nvSpPr>
          <p:cNvPr id="14" name="- WHEAT 29721"/>
          <p:cNvSpPr/>
          <p:nvPr/>
        </p:nvSpPr>
        <p:spPr>
          <a:xfrm>
            <a:off x="15114036" y="8659899"/>
            <a:ext cx="2288949" cy="5524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800" dirty="0">
                <a:solidFill>
                  <a:srgbClr val="092026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Ланч-бокс WHEAT</a:t>
            </a:r>
            <a:endParaRPr lang="en-US" sz="1800" dirty="0"/>
          </a:p>
          <a:p>
            <a:pPr marL="0" indent="0" algn="l">
              <a:lnSpc>
                <a:spcPts val="2250"/>
              </a:lnSpc>
              <a:buNone/>
            </a:pPr>
            <a:r>
              <a:rPr lang="en-US" sz="1800" u="sng" dirty="0">
                <a:solidFill>
                  <a:srgbClr val="092026"/>
                </a:solidFill>
                <a:uFill>
                  <a:solidFill>
                    <a:srgbClr val="092026"/>
                  </a:solidFill>
                </a:uFill>
                <a:latin typeface="Montserrat Regular" pitchFamily="34" charset="0"/>
                <a:ea typeface="Montserrat Regular" pitchFamily="34" charset="-122"/>
                <a:cs typeface="Montserrat Regular" pitchFamily="34" charset="-120"/>
                <a:hlinkClick r:id="rId1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29721</a:t>
            </a:r>
            <a:endParaRPr lang="en-US" sz="1800" dirty="0"/>
          </a:p>
        </p:txBody>
      </p:sp>
      <p:sp>
        <p:nvSpPr>
          <p:cNvPr id="15" name="- GRAIN 29722"/>
          <p:cNvSpPr/>
          <p:nvPr/>
        </p:nvSpPr>
        <p:spPr>
          <a:xfrm>
            <a:off x="11212825" y="9042090"/>
            <a:ext cx="2288949" cy="5524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800" dirty="0">
                <a:solidFill>
                  <a:srgbClr val="092026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Ланч-бокс GRAIN</a:t>
            </a:r>
            <a:endParaRPr lang="en-US" sz="1800" dirty="0"/>
          </a:p>
          <a:p>
            <a:pPr marL="0" indent="0" algn="l">
              <a:lnSpc>
                <a:spcPts val="2250"/>
              </a:lnSpc>
              <a:buNone/>
            </a:pPr>
            <a:r>
              <a:rPr lang="en-US" sz="1800" u="sng" dirty="0">
                <a:solidFill>
                  <a:srgbClr val="092026"/>
                </a:solidFill>
                <a:uFill>
                  <a:solidFill>
                    <a:srgbClr val="092026"/>
                  </a:solidFill>
                </a:uFill>
                <a:latin typeface="Montserrat Regular" pitchFamily="34" charset="0"/>
                <a:ea typeface="Montserrat Regular" pitchFamily="34" charset="-122"/>
                <a:cs typeface="Montserrat Regular" pitchFamily="34" charset="-120"/>
                <a:hlinkClick r:id="rId2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29722</a:t>
            </a:r>
            <a:endParaRPr lang="en-US" sz="1800" dirty="0"/>
          </a:p>
        </p:txBody>
      </p:sp>
      <p:sp>
        <p:nvSpPr>
          <p:cNvPr id="16" name="- HARVY 29723"/>
          <p:cNvSpPr/>
          <p:nvPr/>
        </p:nvSpPr>
        <p:spPr>
          <a:xfrm>
            <a:off x="3348147" y="3882665"/>
            <a:ext cx="2288949" cy="8286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800" dirty="0">
                <a:solidFill>
                  <a:srgbClr val="092026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Ланч-бокс </a:t>
            </a:r>
            <a:endParaRPr lang="en-US" sz="1800" dirty="0"/>
          </a:p>
          <a:p>
            <a:pPr marL="0" indent="0" algn="l">
              <a:lnSpc>
                <a:spcPts val="2250"/>
              </a:lnSpc>
              <a:buNone/>
            </a:pPr>
            <a:r>
              <a:rPr lang="en-US" sz="1800" dirty="0">
                <a:solidFill>
                  <a:srgbClr val="092026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HARVY</a:t>
            </a:r>
            <a:endParaRPr lang="en-US" sz="1800" dirty="0"/>
          </a:p>
          <a:p>
            <a:pPr marL="0" indent="0" algn="l">
              <a:lnSpc>
                <a:spcPts val="2250"/>
              </a:lnSpc>
              <a:buNone/>
            </a:pPr>
            <a:r>
              <a:rPr lang="en-US" sz="1800" u="sng" dirty="0">
                <a:solidFill>
                  <a:srgbClr val="092026"/>
                </a:solidFill>
                <a:uFill>
                  <a:solidFill>
                    <a:srgbClr val="092026"/>
                  </a:solidFill>
                </a:uFill>
                <a:latin typeface="Montserrat Regular" pitchFamily="34" charset="0"/>
                <a:ea typeface="Montserrat Regular" pitchFamily="34" charset="-122"/>
                <a:cs typeface="Montserrat Regular" pitchFamily="34" charset="-120"/>
                <a:hlinkClick r:id="rId2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29723</a:t>
            </a:r>
            <a:endParaRPr lang="en-US" sz="1800" dirty="0"/>
          </a:p>
        </p:txBody>
      </p:sp>
      <p:sp>
        <p:nvSpPr>
          <p:cNvPr id="17" name="- BIEN 2972429"/>
          <p:cNvSpPr/>
          <p:nvPr/>
        </p:nvSpPr>
        <p:spPr>
          <a:xfrm>
            <a:off x="14782683" y="2208386"/>
            <a:ext cx="1914525" cy="5524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800" dirty="0">
                <a:solidFill>
                  <a:srgbClr val="092026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Ланч-бокс BIEN</a:t>
            </a:r>
            <a:endParaRPr lang="en-US" sz="1800" dirty="0"/>
          </a:p>
          <a:p>
            <a:pPr marL="0" indent="0" algn="l">
              <a:lnSpc>
                <a:spcPts val="2250"/>
              </a:lnSpc>
              <a:buNone/>
            </a:pPr>
            <a:r>
              <a:rPr lang="en-US" sz="1800" u="sng" dirty="0">
                <a:solidFill>
                  <a:srgbClr val="092026"/>
                </a:solidFill>
                <a:uFill>
                  <a:solidFill>
                    <a:srgbClr val="092026"/>
                  </a:solidFill>
                </a:uFill>
                <a:latin typeface="Montserrat Regular" pitchFamily="34" charset="0"/>
                <a:ea typeface="Montserrat Regular" pitchFamily="34" charset="-122"/>
                <a:cs typeface="Montserrat Regular" pitchFamily="34" charset="-120"/>
                <a:hlinkClick r:id="rId2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29724/29</a:t>
            </a:r>
            <a:endParaRPr lang="en-US" sz="1800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90bef6b91665a2016c359cb35558c86e_d7e751c2-d586-42c3-b430-3d8fe577c6b5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3" name="90bef6b91665a2016c359cb35558c86e_d7e751c2-d586-42c3ывыв-b430-3d8fe577c6b5 1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0" y="0"/>
            <a:ext cx="18288000" cy="10283577"/>
          </a:xfrm>
          <a:prstGeom prst="rect">
            <a:avLst/>
          </a:prstGeom>
        </p:spPr>
      </p:pic>
      <p:pic>
        <p:nvPicPr>
          <p:cNvPr id="4" name="90bef6b91665a2016c359cb35558c86e_d7e751c2-d586-42c3-b430-3чячяd8fe577c6b5 1" descr="preencoded.png"/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5" name="90bef6b91665a2016c359cb35558c86e_d7e751c2-d586-42c3-b430-3d8fe57ыфыф7c6b5 1" descr="preencoded.png"/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6" name="90bef6b91665a2016c359cb35558c86e_d7e751c2-d586-42c3вывыв-b430-3d8fe577c6b5 1" descr="preencoded.png"/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sp>
        <p:nvSpPr>
          <p:cNvPr id="7" name="Rectangle 20"/>
          <p:cNvSpPr/>
          <p:nvPr/>
        </p:nvSpPr>
        <p:spPr>
          <a:xfrm>
            <a:off x="1228725" y="8792170"/>
            <a:ext cx="3343275" cy="657225"/>
          </a:xfrm>
          <a:prstGeom prst="roundRect">
            <a:avLst>
              <a:gd name="adj" fmla="val 55072"/>
            </a:avLst>
          </a:prstGeom>
          <a:solidFill>
            <a:srgbClr val="3A255A"/>
          </a:solidFill>
          <a:ln/>
        </p:spPr>
      </p:sp>
      <p:pic>
        <p:nvPicPr>
          <p:cNvPr id="8" name="Group 46" descr="preencoded.png"/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/>
        </p:blipFill>
        <p:spPr>
          <a:xfrm>
            <a:off x="4867275" y="8782050"/>
            <a:ext cx="3343275" cy="657225"/>
          </a:xfrm>
          <a:prstGeom prst="rect">
            <a:avLst/>
          </a:prstGeom>
        </p:spPr>
      </p:pic>
      <p:sp>
        <p:nvSpPr>
          <p:cNvPr id="9" name="7 800 200-36-90"/>
          <p:cNvSpPr/>
          <p:nvPr/>
        </p:nvSpPr>
        <p:spPr>
          <a:xfrm>
            <a:off x="1313855" y="8096250"/>
            <a:ext cx="3105150" cy="37147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2400" b="1" dirty="0">
                <a:solidFill>
                  <a:srgbClr val="301F4A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+ 7 (800) 200-36-90</a:t>
            </a:r>
            <a:endParaRPr lang="en-US" sz="2400" dirty="0"/>
          </a:p>
        </p:txBody>
      </p:sp>
      <p:sp>
        <p:nvSpPr>
          <p:cNvPr id="10" name="happygiftsru"/>
          <p:cNvSpPr/>
          <p:nvPr/>
        </p:nvSpPr>
        <p:spPr>
          <a:xfrm>
            <a:off x="1895475" y="8926302"/>
            <a:ext cx="2047875" cy="37147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2400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Montserrat Regular" pitchFamily="34" charset="0"/>
                <a:ea typeface="Montserrat Regular" pitchFamily="34" charset="-122"/>
                <a:cs typeface="Montserrat Regular" pitchFamily="34" charset="-120"/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happygifts.ru</a:t>
            </a:r>
            <a:endParaRPr lang="en-US" sz="2400" dirty="0"/>
          </a:p>
        </p:txBody>
      </p:sp>
      <p:sp>
        <p:nvSpPr>
          <p:cNvPr id="11" name="Text 3"/>
          <p:cNvSpPr/>
          <p:nvPr/>
        </p:nvSpPr>
        <p:spPr>
          <a:xfrm>
            <a:off x="1285875" y="2493284"/>
            <a:ext cx="6238875" cy="11100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3975"/>
              </a:lnSpc>
              <a:buNone/>
            </a:pPr>
            <a:endParaRPr lang="en-US" sz="3544" dirty="0"/>
          </a:p>
          <a:p>
            <a:pPr marL="0" indent="0" algn="l">
              <a:lnSpc>
                <a:spcPts val="3975"/>
              </a:lnSpc>
              <a:buNone/>
            </a:pPr>
            <a:endParaRPr lang="en-US" sz="3544" dirty="0"/>
          </a:p>
          <a:p>
            <a:pPr marL="0" indent="0" algn="l">
              <a:lnSpc>
                <a:spcPts val="3975"/>
              </a:lnSpc>
              <a:buNone/>
            </a:pPr>
            <a:r>
              <a:rPr lang="en-US" sz="3544" dirty="0">
                <a:solidFill>
                  <a:srgbClr val="FFFFFF"/>
                </a:solidFill>
                <a:latin typeface="Comfortaa" pitchFamily="2" charset="0"/>
                <a:ea typeface="Comfortaa Medium" pitchFamily="34" charset="-122"/>
                <a:cs typeface="Comfortaa Medium" pitchFamily="34" charset="-120"/>
              </a:rPr>
              <a:t>— это забота в деталях </a:t>
            </a:r>
            <a:endParaRPr lang="en-US" sz="3544" dirty="0">
              <a:latin typeface="Comfortaa" pitchFamily="2" charset="0"/>
            </a:endParaRPr>
          </a:p>
          <a:p>
            <a:pPr marL="0" indent="0" algn="l">
              <a:lnSpc>
                <a:spcPts val="3975"/>
              </a:lnSpc>
              <a:buNone/>
            </a:pPr>
            <a:r>
              <a:rPr lang="en-US" sz="3544" dirty="0">
                <a:solidFill>
                  <a:srgbClr val="FFFFFF"/>
                </a:solidFill>
                <a:latin typeface="Comfortaa" pitchFamily="2" charset="0"/>
                <a:ea typeface="Comfortaa Medium" pitchFamily="34" charset="-122"/>
                <a:cs typeface="Comfortaa Medium" pitchFamily="34" charset="-120"/>
              </a:rPr>
              <a:t>и уважение, из которых </a:t>
            </a:r>
            <a:endParaRPr lang="en-US" sz="3544" dirty="0">
              <a:latin typeface="Comfortaa" pitchFamily="2" charset="0"/>
            </a:endParaRPr>
          </a:p>
        </p:txBody>
      </p:sp>
      <p:sp>
        <p:nvSpPr>
          <p:cNvPr id="12" name="Text 4"/>
          <p:cNvSpPr/>
          <p:nvPr/>
        </p:nvSpPr>
        <p:spPr>
          <a:xfrm>
            <a:off x="1285875" y="3317121"/>
            <a:ext cx="6381750" cy="137047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marL="0" indent="0" algn="l">
              <a:lnSpc>
                <a:spcPts val="3600"/>
              </a:lnSpc>
              <a:buNone/>
            </a:pPr>
            <a:r>
              <a:rPr lang="en-US" sz="3182" dirty="0">
                <a:solidFill>
                  <a:srgbClr val="DDC636"/>
                </a:solidFill>
                <a:latin typeface="Comfortaa" pitchFamily="2" charset="0"/>
                <a:ea typeface="Comfortaa Medium" pitchFamily="34" charset="-122"/>
                <a:cs typeface="Comfortaa Medium" pitchFamily="34" charset="-120"/>
              </a:rPr>
              <a:t>РОЖДАЕТСЯ ПАРТНЁРСТВО.</a:t>
            </a:r>
            <a:endParaRPr lang="en-US" sz="3182" dirty="0">
              <a:latin typeface="Comfortaa" pitchFamily="2" charset="0"/>
            </a:endParaRPr>
          </a:p>
        </p:txBody>
      </p:sp>
      <p:sp>
        <p:nvSpPr>
          <p:cNvPr id="13" name="Text 5"/>
          <p:cNvSpPr/>
          <p:nvPr/>
        </p:nvSpPr>
        <p:spPr>
          <a:xfrm>
            <a:off x="1228725" y="1514475"/>
            <a:ext cx="647700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6000"/>
              </a:lnSpc>
              <a:buNone/>
            </a:pPr>
            <a:r>
              <a:rPr lang="en-US" sz="5301" dirty="0">
                <a:solidFill>
                  <a:srgbClr val="DDC636"/>
                </a:solidFill>
                <a:latin typeface="Comfortaa" pitchFamily="2" charset="0"/>
                <a:ea typeface="Comfortaa Medium" pitchFamily="34" charset="-122"/>
                <a:cs typeface="Comfortaa Medium" pitchFamily="34" charset="-120"/>
              </a:rPr>
              <a:t>ПРОДУМАННЫЙ</a:t>
            </a:r>
            <a:r>
              <a:rPr lang="en-US" sz="4484" dirty="0">
                <a:solidFill>
                  <a:srgbClr val="DDC636"/>
                </a:solidFill>
                <a:latin typeface="Comfortaa" pitchFamily="2" charset="0"/>
                <a:ea typeface="Comfortaa Medium" pitchFamily="34" charset="-122"/>
                <a:cs typeface="Comfortaa Medium" pitchFamily="34" charset="-120"/>
              </a:rPr>
              <a:t>, </a:t>
            </a:r>
            <a:endParaRPr lang="en-US" sz="5301" dirty="0">
              <a:latin typeface="Comfortaa" pitchFamily="2" charset="0"/>
            </a:endParaRPr>
          </a:p>
          <a:p>
            <a:pPr marL="0" indent="0" algn="l">
              <a:lnSpc>
                <a:spcPts val="5100"/>
              </a:lnSpc>
              <a:buNone/>
            </a:pPr>
            <a:r>
              <a:rPr lang="en-US" sz="4484" dirty="0">
                <a:solidFill>
                  <a:srgbClr val="DDC636"/>
                </a:solidFill>
                <a:latin typeface="Comfortaa" pitchFamily="2" charset="0"/>
                <a:ea typeface="Comfortaa Medium" pitchFamily="34" charset="-122"/>
                <a:cs typeface="Comfortaa Medium" pitchFamily="34" charset="-120"/>
              </a:rPr>
              <a:t>НУЖНЫЙ ПОДАРОК </a:t>
            </a:r>
            <a:endParaRPr lang="en-US" sz="5301" dirty="0">
              <a:latin typeface="Comfortaa" pitchFamily="2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b61d8d88e8afc88383d2888be1c255e_1c5a45da-baa2-40aa-99be-2b74422ee862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572689" y="917651"/>
            <a:ext cx="15144750" cy="8448675"/>
          </a:xfrm>
          <a:prstGeom prst="rect">
            <a:avLst/>
          </a:prstGeom>
        </p:spPr>
      </p:pic>
      <p:pic>
        <p:nvPicPr>
          <p:cNvPr id="3" name="Frame 7 (3).pngчячя 1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4" name="Rectangle 4" descr="preencoded.png"/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3773839" y="1400324"/>
            <a:ext cx="6391275" cy="533400"/>
          </a:xfrm>
          <a:prstGeom prst="rect">
            <a:avLst/>
          </a:prstGeom>
        </p:spPr>
      </p:pic>
      <p:pic>
        <p:nvPicPr>
          <p:cNvPr id="5" name="Vector 2" descr="preencoded.png"/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/>
        </p:blipFill>
        <p:spPr>
          <a:xfrm>
            <a:off x="4223235" y="7713664"/>
            <a:ext cx="601549" cy="1308515"/>
          </a:xfrm>
          <a:prstGeom prst="rect">
            <a:avLst/>
          </a:prstGeom>
        </p:spPr>
      </p:pic>
      <p:pic>
        <p:nvPicPr>
          <p:cNvPr id="6" name="Group 27" descr="preencoded.png"/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/>
        </p:blipFill>
        <p:spPr>
          <a:xfrm>
            <a:off x="4816830" y="9084887"/>
            <a:ext cx="219075" cy="219075"/>
          </a:xfrm>
          <a:prstGeom prst="rect">
            <a:avLst/>
          </a:prstGeom>
        </p:spPr>
      </p:pic>
      <p:pic>
        <p:nvPicPr>
          <p:cNvPr id="7" name="Vector 3" descr="preencoded.png"/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/>
        </p:blipFill>
        <p:spPr>
          <a:xfrm>
            <a:off x="8211780" y="3049660"/>
            <a:ext cx="284375" cy="355225"/>
          </a:xfrm>
          <a:prstGeom prst="rect">
            <a:avLst/>
          </a:prstGeom>
        </p:spPr>
      </p:pic>
      <p:pic>
        <p:nvPicPr>
          <p:cNvPr id="8" name="Group 28" descr="preencoded.png"/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/>
        </p:blipFill>
        <p:spPr>
          <a:xfrm>
            <a:off x="7718812" y="3128758"/>
            <a:ext cx="504825" cy="219075"/>
          </a:xfrm>
          <a:prstGeom prst="rect">
            <a:avLst/>
          </a:prstGeom>
        </p:spPr>
      </p:pic>
      <p:pic>
        <p:nvPicPr>
          <p:cNvPr id="9" name="Group 33" descr="preencoded.png"/>
          <p:cNvPicPr>
            <a:picLocks noChangeAspect="1"/>
          </p:cNvPicPr>
          <p:nvPr/>
        </p:nvPicPr>
        <p:blipFill>
          <a:blip r:embed="rId14"/>
          <a:srcRect/>
          <a:stretch/>
        </p:blipFill>
        <p:spPr>
          <a:xfrm>
            <a:off x="14629957" y="4929922"/>
            <a:ext cx="1724025" cy="523875"/>
          </a:xfrm>
          <a:prstGeom prst="rect">
            <a:avLst/>
          </a:prstGeom>
        </p:spPr>
      </p:pic>
      <p:pic>
        <p:nvPicPr>
          <p:cNvPr id="10" name="Vector 7" descr="preencoded.png"/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rcRect/>
          <a:stretch/>
        </p:blipFill>
        <p:spPr>
          <a:xfrm>
            <a:off x="13408525" y="4837584"/>
            <a:ext cx="1381365" cy="975717"/>
          </a:xfrm>
          <a:prstGeom prst="rect">
            <a:avLst/>
          </a:prstGeom>
        </p:spPr>
      </p:pic>
      <p:sp>
        <p:nvSpPr>
          <p:cNvPr id="11" name="Text 0"/>
          <p:cNvSpPr/>
          <p:nvPr/>
        </p:nvSpPr>
        <p:spPr>
          <a:xfrm>
            <a:off x="1106641" y="524024"/>
            <a:ext cx="7781925" cy="8763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6975"/>
              </a:lnSpc>
              <a:buNone/>
            </a:pPr>
            <a:r>
              <a:rPr lang="en-US" sz="6194" dirty="0">
                <a:solidFill>
                  <a:srgbClr val="714032"/>
                </a:solidFill>
                <a:latin typeface="Comfortaa Regular" pitchFamily="34" charset="0"/>
                <a:ea typeface="Comfortaa Regular" pitchFamily="34" charset="-122"/>
                <a:cs typeface="Comfortaa Regular" pitchFamily="34" charset="-120"/>
              </a:rPr>
              <a:t>Праздник с собой</a:t>
            </a:r>
            <a:endParaRPr lang="en-US" sz="6194" dirty="0"/>
          </a:p>
        </p:txBody>
      </p:sp>
      <p:sp>
        <p:nvSpPr>
          <p:cNvPr id="12" name="Text 1"/>
          <p:cNvSpPr/>
          <p:nvPr/>
        </p:nvSpPr>
        <p:spPr>
          <a:xfrm>
            <a:off x="3938935" y="1499462"/>
            <a:ext cx="5829300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2143" dirty="0">
                <a:solidFill>
                  <a:srgbClr val="714032"/>
                </a:solidFill>
                <a:latin typeface="Comfortaa Regular" pitchFamily="34" charset="0"/>
                <a:ea typeface="Comfortaa Regular" pitchFamily="34" charset="-122"/>
                <a:cs typeface="Comfortaa Regular" pitchFamily="34" charset="-120"/>
              </a:rPr>
              <a:t>Сказка, которую можно взять с собой.</a:t>
            </a:r>
            <a:endParaRPr lang="en-US" sz="2143" dirty="0"/>
          </a:p>
        </p:txBody>
      </p:sp>
      <p:sp>
        <p:nvSpPr>
          <p:cNvPr id="13" name="34922"/>
          <p:cNvSpPr/>
          <p:nvPr/>
        </p:nvSpPr>
        <p:spPr>
          <a:xfrm>
            <a:off x="4816664" y="8205815"/>
            <a:ext cx="2543175" cy="8286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800" dirty="0">
                <a:solidFill>
                  <a:srgbClr val="714032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Смесь трав и специй</a:t>
            </a:r>
            <a:endParaRPr lang="en-US" sz="1800" dirty="0"/>
          </a:p>
          <a:p>
            <a:pPr marL="0" indent="0" algn="l">
              <a:lnSpc>
                <a:spcPts val="2250"/>
              </a:lnSpc>
              <a:buNone/>
            </a:pPr>
            <a:r>
              <a:rPr lang="en-US" sz="1800" dirty="0">
                <a:solidFill>
                  <a:srgbClr val="714032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"Глинтвейн"</a:t>
            </a:r>
            <a:endParaRPr lang="en-US" sz="1800" dirty="0"/>
          </a:p>
          <a:p>
            <a:pPr marL="0" indent="0" algn="l">
              <a:lnSpc>
                <a:spcPts val="2250"/>
              </a:lnSpc>
              <a:buNone/>
            </a:pPr>
            <a:r>
              <a:rPr lang="en-US" sz="1800" u="sng" dirty="0">
                <a:solidFill>
                  <a:srgbClr val="714032"/>
                </a:solidFill>
                <a:uFill>
                  <a:solidFill>
                    <a:srgbClr val="714032"/>
                  </a:solidFill>
                </a:uFill>
                <a:latin typeface="Montserrat Regular" pitchFamily="34" charset="0"/>
                <a:ea typeface="Montserrat Regular" pitchFamily="34" charset="-122"/>
                <a:cs typeface="Montserrat Regular" pitchFamily="34" charset="-120"/>
                <a:hlinkClick r:id="rId1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34922</a:t>
            </a:r>
            <a:endParaRPr lang="en-US" sz="1800" dirty="0"/>
          </a:p>
        </p:txBody>
      </p:sp>
      <p:sp>
        <p:nvSpPr>
          <p:cNvPr id="14" name="SNOWMAN 2990008"/>
          <p:cNvSpPr/>
          <p:nvPr/>
        </p:nvSpPr>
        <p:spPr>
          <a:xfrm>
            <a:off x="4838700" y="2523241"/>
            <a:ext cx="3380679" cy="5524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2250"/>
              </a:lnSpc>
              <a:buNone/>
            </a:pPr>
            <a:r>
              <a:rPr lang="en-US" sz="1800" dirty="0">
                <a:solidFill>
                  <a:srgbClr val="714032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Кружка SNOWMAN</a:t>
            </a:r>
            <a:endParaRPr lang="en-US" sz="1800" dirty="0"/>
          </a:p>
          <a:p>
            <a:pPr marL="0" indent="0" algn="r">
              <a:lnSpc>
                <a:spcPts val="2250"/>
              </a:lnSpc>
              <a:buNone/>
            </a:pPr>
            <a:r>
              <a:rPr lang="en-US" sz="1800" u="sng" dirty="0">
                <a:solidFill>
                  <a:srgbClr val="714032"/>
                </a:solidFill>
                <a:uFill>
                  <a:solidFill>
                    <a:srgbClr val="714032"/>
                  </a:solidFill>
                </a:uFill>
                <a:latin typeface="Montserrat Regular" pitchFamily="34" charset="0"/>
                <a:ea typeface="Montserrat Regular" pitchFamily="34" charset="-122"/>
                <a:cs typeface="Montserrat Regular" pitchFamily="34" charset="-120"/>
                <a:hlinkClick r:id="rId1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29900/08</a:t>
            </a:r>
            <a:endParaRPr lang="en-US" sz="1800" dirty="0"/>
          </a:p>
        </p:txBody>
      </p:sp>
      <p:sp>
        <p:nvSpPr>
          <p:cNvPr id="15" name="-    BY DAY 1611108"/>
          <p:cNvSpPr/>
          <p:nvPr/>
        </p:nvSpPr>
        <p:spPr>
          <a:xfrm>
            <a:off x="14629957" y="3767807"/>
            <a:ext cx="2507447" cy="1104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800" dirty="0">
                <a:solidFill>
                  <a:srgbClr val="714032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Рюкзак-мешок </a:t>
            </a:r>
            <a:endParaRPr lang="en-US" sz="1800" dirty="0"/>
          </a:p>
          <a:p>
            <a:pPr marL="0" indent="0" algn="l">
              <a:lnSpc>
                <a:spcPts val="2250"/>
              </a:lnSpc>
              <a:buNone/>
            </a:pPr>
            <a:r>
              <a:rPr lang="en-US" sz="1800" dirty="0">
                <a:solidFill>
                  <a:srgbClr val="714032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с укреплёнными уголками BY DAY</a:t>
            </a:r>
            <a:endParaRPr lang="en-US" sz="1800" dirty="0"/>
          </a:p>
          <a:p>
            <a:pPr marL="0" indent="0" algn="l">
              <a:lnSpc>
                <a:spcPts val="2250"/>
              </a:lnSpc>
              <a:buNone/>
            </a:pPr>
            <a:r>
              <a:rPr lang="en-US" sz="1800" u="sng" dirty="0">
                <a:solidFill>
                  <a:srgbClr val="714032"/>
                </a:solidFill>
                <a:uFill>
                  <a:solidFill>
                    <a:srgbClr val="714032"/>
                  </a:solidFill>
                </a:uFill>
                <a:latin typeface="Montserrat Regular" pitchFamily="34" charset="0"/>
                <a:ea typeface="Montserrat Regular" pitchFamily="34" charset="-122"/>
                <a:cs typeface="Montserrat Regular" pitchFamily="34" charset="-120"/>
                <a:hlinkClick r:id="rId1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16111/08</a:t>
            </a:r>
            <a:endParaRPr lang="en-US" sz="18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81a7ff26b649fc217fe5d5e1c22990e5_6f1d97cd-361d-4164-b71a-a18fc5043e30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8284627" cy="10287000"/>
          </a:xfrm>
          <a:prstGeom prst="rect">
            <a:avLst/>
          </a:prstGeom>
        </p:spPr>
      </p:pic>
      <p:pic>
        <p:nvPicPr>
          <p:cNvPr id="3" name="aeb33ed94f5d5f3f13778fc5fadc5b0b_6c362eda-fbb3-47f0-b925-7f6ee97db4fc 1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4" name="aeb33ed94f5d5f3f13778fc5fadc5b0b_6c362eda-fbb3-47f0-b925-7f6ee9вы7db4fc 1" descr="preencoded.png"/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5" name="aeb33ed94f5d5f3f13778fc5fadc5b0b_6c362eda-fbb3-47f0-b925-7f6ee97db4fc.pnвыg 1" descr="preencoded.png"/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6" name="aeb33ed94f5d5f3f13778fc5fadc5b0b_6c362eвыввыda-fbb3-47f0-b925-7f6ee97db4fc 1" descr="preencoded.png"/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12585" y="0"/>
            <a:ext cx="18275415" cy="10287000"/>
          </a:xfrm>
          <a:prstGeom prst="rect">
            <a:avLst/>
          </a:prstGeom>
        </p:spPr>
      </p:pic>
      <p:pic>
        <p:nvPicPr>
          <p:cNvPr id="7" name="Vector 2" descr="preencoded.png"/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/>
        </p:blipFill>
        <p:spPr>
          <a:xfrm>
            <a:off x="9737699" y="1125043"/>
            <a:ext cx="709835" cy="1030979"/>
          </a:xfrm>
          <a:prstGeom prst="rect">
            <a:avLst/>
          </a:prstGeom>
        </p:spPr>
      </p:pic>
      <p:pic>
        <p:nvPicPr>
          <p:cNvPr id="8" name="Group 32" descr="preencoded.png"/>
          <p:cNvPicPr>
            <a:picLocks noChangeAspect="1"/>
          </p:cNvPicPr>
          <p:nvPr/>
        </p:nvPicPr>
        <p:blipFill>
          <a:blip r:embed="rId10"/>
          <a:srcRect/>
          <a:stretch/>
        </p:blipFill>
        <p:spPr>
          <a:xfrm>
            <a:off x="14722854" y="1618748"/>
            <a:ext cx="1438275" cy="295275"/>
          </a:xfrm>
          <a:prstGeom prst="rect">
            <a:avLst/>
          </a:prstGeom>
        </p:spPr>
      </p:pic>
      <p:pic>
        <p:nvPicPr>
          <p:cNvPr id="9" name="Group 33" descr="preencoded.png"/>
          <p:cNvPicPr>
            <a:picLocks noChangeAspect="1"/>
          </p:cNvPicPr>
          <p:nvPr/>
        </p:nvPicPr>
        <p:blipFill>
          <a:blip r:embed="rId11"/>
          <a:srcRect/>
          <a:stretch/>
        </p:blipFill>
        <p:spPr>
          <a:xfrm>
            <a:off x="16579646" y="3563838"/>
            <a:ext cx="1457325" cy="581025"/>
          </a:xfrm>
          <a:prstGeom prst="rect">
            <a:avLst/>
          </a:prstGeom>
        </p:spPr>
      </p:pic>
      <p:pic>
        <p:nvPicPr>
          <p:cNvPr id="10" name="Vector 5" descr="preencoded.png"/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/>
        </p:blipFill>
        <p:spPr>
          <a:xfrm>
            <a:off x="12990157" y="1528563"/>
            <a:ext cx="3067227" cy="3308952"/>
          </a:xfrm>
          <a:prstGeom prst="rect">
            <a:avLst/>
          </a:prstGeom>
        </p:spPr>
      </p:pic>
      <p:pic>
        <p:nvPicPr>
          <p:cNvPr id="11" name="Vector 7" descr="preencoded.png"/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rcRect/>
          <a:stretch/>
        </p:blipFill>
        <p:spPr>
          <a:xfrm>
            <a:off x="16131314" y="3473807"/>
            <a:ext cx="744758" cy="750805"/>
          </a:xfrm>
          <a:prstGeom prst="rect">
            <a:avLst/>
          </a:prstGeom>
        </p:spPr>
      </p:pic>
      <p:pic>
        <p:nvPicPr>
          <p:cNvPr id="12" name="Vector 6" descr="preencoded.png"/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rcRect/>
          <a:stretch/>
        </p:blipFill>
        <p:spPr>
          <a:xfrm>
            <a:off x="11684655" y="7786125"/>
            <a:ext cx="2666538" cy="2500875"/>
          </a:xfrm>
          <a:prstGeom prst="rect">
            <a:avLst/>
          </a:prstGeom>
        </p:spPr>
      </p:pic>
      <p:pic>
        <p:nvPicPr>
          <p:cNvPr id="13" name="Rectangle 4" descr="preencoded.png"/>
          <p:cNvPicPr>
            <a:picLocks noChangeAspect="1"/>
          </p:cNvPicPr>
          <p:nvPr/>
        </p:nvPicPr>
        <p:blipFill>
          <a:blip r:embed="rId18"/>
          <a:srcRect/>
          <a:stretch/>
        </p:blipFill>
        <p:spPr>
          <a:xfrm>
            <a:off x="1309055" y="8237934"/>
            <a:ext cx="7315200" cy="1009650"/>
          </a:xfrm>
          <a:prstGeom prst="rect">
            <a:avLst/>
          </a:prstGeom>
        </p:spPr>
      </p:pic>
      <p:pic>
        <p:nvPicPr>
          <p:cNvPr id="14" name="Group 27" descr="preencoded.png"/>
          <p:cNvPicPr>
            <a:picLocks noChangeAspect="1"/>
          </p:cNvPicPr>
          <p:nvPr/>
        </p:nvPicPr>
        <p:blipFill>
          <a:blip r:embed="rId19"/>
          <a:srcRect/>
          <a:stretch/>
        </p:blipFill>
        <p:spPr>
          <a:xfrm>
            <a:off x="6974907" y="1184770"/>
            <a:ext cx="2790825" cy="523875"/>
          </a:xfrm>
          <a:prstGeom prst="rect">
            <a:avLst/>
          </a:prstGeom>
        </p:spPr>
      </p:pic>
      <p:pic>
        <p:nvPicPr>
          <p:cNvPr id="15" name="Group 20" descr="preencoded.png"/>
          <p:cNvPicPr>
            <a:picLocks noChangeAspect="1"/>
          </p:cNvPicPr>
          <p:nvPr/>
        </p:nvPicPr>
        <p:blipFill>
          <a:blip r:embed="rId20">
            <a:extLst>
              <a:ext uri="{96DAC541-7B7A-43D3-8B79-37D633B846F1}">
                <asvg:svgBlip xmlns:asvg="http://schemas.microsoft.com/office/drawing/2016/SVG/main" r:embed="rId21"/>
              </a:ext>
            </a:extLst>
          </a:blip>
          <a:srcRect/>
          <a:stretch/>
        </p:blipFill>
        <p:spPr>
          <a:xfrm>
            <a:off x="10609415" y="9513043"/>
            <a:ext cx="1076325" cy="219075"/>
          </a:xfrm>
          <a:prstGeom prst="rect">
            <a:avLst/>
          </a:prstGeom>
        </p:spPr>
      </p:pic>
      <p:sp>
        <p:nvSpPr>
          <p:cNvPr id="16" name="ANKARA 190 35100229"/>
          <p:cNvSpPr/>
          <p:nvPr/>
        </p:nvSpPr>
        <p:spPr>
          <a:xfrm>
            <a:off x="6000750" y="605437"/>
            <a:ext cx="3762375" cy="5524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2250"/>
              </a:lnSpc>
              <a:buNone/>
            </a:pPr>
            <a:r>
              <a:rPr lang="en-US" sz="1800" dirty="0">
                <a:solidFill>
                  <a:srgbClr val="FFFFFF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Футболка мужская ANKARA 190</a:t>
            </a:r>
            <a:endParaRPr lang="en-US" sz="1800" dirty="0"/>
          </a:p>
          <a:p>
            <a:pPr marL="0" indent="0" algn="r">
              <a:lnSpc>
                <a:spcPts val="2250"/>
              </a:lnSpc>
              <a:buNone/>
            </a:pPr>
            <a:r>
              <a:rPr lang="en-US" sz="1800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Montserrat Regular" pitchFamily="34" charset="0"/>
                <a:ea typeface="Montserrat Regular" pitchFamily="34" charset="-122"/>
                <a:cs typeface="Montserrat Regular" pitchFamily="34" charset="-120"/>
                <a:hlinkClick r:id="rId2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351002.29</a:t>
            </a:r>
            <a:endParaRPr lang="en-US" sz="1800" dirty="0"/>
          </a:p>
        </p:txBody>
      </p:sp>
      <p:sp>
        <p:nvSpPr>
          <p:cNvPr id="17" name="SCOTTY 2470129"/>
          <p:cNvSpPr/>
          <p:nvPr/>
        </p:nvSpPr>
        <p:spPr>
          <a:xfrm>
            <a:off x="14741901" y="454689"/>
            <a:ext cx="2705100" cy="1104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800" dirty="0">
                <a:solidFill>
                  <a:srgbClr val="FFFFFF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Ежедневник недатированный SCOTTY </a:t>
            </a:r>
            <a:endParaRPr lang="en-US" sz="1800" dirty="0"/>
          </a:p>
          <a:p>
            <a:pPr marL="0" indent="0" algn="l">
              <a:lnSpc>
                <a:spcPts val="2250"/>
              </a:lnSpc>
              <a:buNone/>
            </a:pPr>
            <a:r>
              <a:rPr lang="en-US" sz="1800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Montserrat Regular" pitchFamily="34" charset="0"/>
                <a:ea typeface="Montserrat Regular" pitchFamily="34" charset="-122"/>
                <a:cs typeface="Montserrat Regular" pitchFamily="34" charset="-120"/>
                <a:hlinkClick r:id="rId2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24701/29</a:t>
            </a:r>
            <a:endParaRPr lang="en-US" sz="1800" dirty="0"/>
          </a:p>
        </p:txBody>
      </p:sp>
      <p:sp>
        <p:nvSpPr>
          <p:cNvPr id="18" name="LIQUID 2 725601"/>
          <p:cNvSpPr/>
          <p:nvPr/>
        </p:nvSpPr>
        <p:spPr>
          <a:xfrm>
            <a:off x="16598696" y="2676013"/>
            <a:ext cx="1704975" cy="8286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800" dirty="0">
                <a:solidFill>
                  <a:srgbClr val="FFFFFF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Бутылка LIQUID 2</a:t>
            </a:r>
            <a:endParaRPr lang="en-US" sz="1800" dirty="0"/>
          </a:p>
          <a:p>
            <a:pPr marL="0" indent="0" algn="l">
              <a:lnSpc>
                <a:spcPts val="2250"/>
              </a:lnSpc>
              <a:buNone/>
            </a:pPr>
            <a:r>
              <a:rPr lang="en-US" sz="1800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Montserrat Regular" pitchFamily="34" charset="0"/>
                <a:ea typeface="Montserrat Regular" pitchFamily="34" charset="-122"/>
                <a:cs typeface="Montserrat Regular" pitchFamily="34" charset="-120"/>
                <a:hlinkClick r:id="rId2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7256/01</a:t>
            </a:r>
            <a:endParaRPr lang="en-US" sz="1800" dirty="0"/>
          </a:p>
        </p:txBody>
      </p:sp>
      <p:sp>
        <p:nvSpPr>
          <p:cNvPr id="19" name="SCALEN 404000130"/>
          <p:cNvSpPr/>
          <p:nvPr/>
        </p:nvSpPr>
        <p:spPr>
          <a:xfrm>
            <a:off x="8982075" y="8604707"/>
            <a:ext cx="2705100" cy="8286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2250"/>
              </a:lnSpc>
              <a:buNone/>
            </a:pPr>
            <a:r>
              <a:rPr lang="en-US" sz="1800" dirty="0">
                <a:solidFill>
                  <a:srgbClr val="FFFFFF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Ручка шариковая SCALEN</a:t>
            </a:r>
            <a:endParaRPr lang="en-US" sz="1800" dirty="0"/>
          </a:p>
          <a:p>
            <a:pPr marL="0" indent="0" algn="r">
              <a:lnSpc>
                <a:spcPts val="2250"/>
              </a:lnSpc>
              <a:buNone/>
            </a:pPr>
            <a:r>
              <a:rPr lang="en-US" sz="1800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Montserrat Regular" pitchFamily="34" charset="0"/>
                <a:ea typeface="Montserrat Regular" pitchFamily="34" charset="-122"/>
                <a:cs typeface="Montserrat Regular" pitchFamily="34" charset="-120"/>
                <a:hlinkClick r:id="rId2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40400/01/30</a:t>
            </a:r>
            <a:endParaRPr lang="en-US" sz="1800" dirty="0"/>
          </a:p>
        </p:txBody>
      </p:sp>
      <p:sp>
        <p:nvSpPr>
          <p:cNvPr id="20" name="1"/>
          <p:cNvSpPr/>
          <p:nvPr/>
        </p:nvSpPr>
        <p:spPr>
          <a:xfrm>
            <a:off x="3873944" y="3479560"/>
            <a:ext cx="5448300" cy="1752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6975"/>
              </a:lnSpc>
              <a:buNone/>
            </a:pPr>
            <a:r>
              <a:rPr lang="en-US" sz="6194" dirty="0">
                <a:solidFill>
                  <a:srgbClr val="FFFFFF"/>
                </a:solidFill>
                <a:latin typeface="Comfortaa Regular" pitchFamily="34" charset="0"/>
                <a:ea typeface="Comfortaa Regular" pitchFamily="34" charset="-122"/>
                <a:cs typeface="Comfortaa Regular" pitchFamily="34" charset="-120"/>
              </a:rPr>
              <a:t>Новый я — </a:t>
            </a:r>
            <a:endParaRPr lang="en-US" sz="6194" dirty="0"/>
          </a:p>
          <a:p>
            <a:pPr marL="0" indent="0" algn="l">
              <a:lnSpc>
                <a:spcPts val="6975"/>
              </a:lnSpc>
              <a:buNone/>
            </a:pPr>
            <a:r>
              <a:rPr lang="en-US" sz="6194" dirty="0">
                <a:solidFill>
                  <a:srgbClr val="FFFFFF"/>
                </a:solidFill>
                <a:latin typeface="Comfortaa Regular" pitchFamily="34" charset="0"/>
                <a:ea typeface="Comfortaa Regular" pitchFamily="34" charset="-122"/>
                <a:cs typeface="Comfortaa Regular" pitchFamily="34" charset="-120"/>
              </a:rPr>
              <a:t>     с 1 января</a:t>
            </a:r>
            <a:endParaRPr lang="en-US" sz="6194" dirty="0"/>
          </a:p>
        </p:txBody>
      </p:sp>
      <p:sp>
        <p:nvSpPr>
          <p:cNvPr id="21" name="Text 5"/>
          <p:cNvSpPr/>
          <p:nvPr/>
        </p:nvSpPr>
        <p:spPr>
          <a:xfrm>
            <a:off x="3989543" y="5627605"/>
            <a:ext cx="6638925" cy="6572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2143" dirty="0">
                <a:solidFill>
                  <a:srgbClr val="FFFFFF"/>
                </a:solidFill>
                <a:latin typeface="Comfortaa Regular" pitchFamily="34" charset="0"/>
                <a:ea typeface="Comfortaa Regular" pitchFamily="34" charset="-122"/>
                <a:cs typeface="Comfortaa Regular" pitchFamily="34" charset="-120"/>
              </a:rPr>
              <a:t>Футболка на тренировку, бутылка для воды, ежедневник для честных планов.</a:t>
            </a:r>
            <a:endParaRPr lang="en-US" sz="2143" dirty="0"/>
          </a:p>
        </p:txBody>
      </p:sp>
      <p:sp>
        <p:nvSpPr>
          <p:cNvPr id="22" name="Text 6"/>
          <p:cNvSpPr/>
          <p:nvPr/>
        </p:nvSpPr>
        <p:spPr>
          <a:xfrm>
            <a:off x="1737680" y="8447484"/>
            <a:ext cx="6477000" cy="609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2143" dirty="0">
                <a:solidFill>
                  <a:srgbClr val="FFFFFF"/>
                </a:solidFill>
                <a:latin typeface="Comfortaa Regular" pitchFamily="34" charset="0"/>
                <a:ea typeface="Comfortaa Regular" pitchFamily="34" charset="-122"/>
                <a:cs typeface="Comfortaa Regular" pitchFamily="34" charset="-120"/>
              </a:rPr>
              <a:t>Капсула, которая помогает сдержать обещания, данные себе под бой курантов.</a:t>
            </a:r>
            <a:endParaRPr lang="en-US" sz="2143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358c4453b190df99255798943faed508_125188e2-da5a-49d9-a372-a79f3bbfaf41.pngыывыв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3" name="358c4453b190df99255798943faed508_125188e2-da5a-49d9-a372-a79f3bbfaf41.pngывыв 1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4" name="4f2a7ba347455bf68825680cc1508525_b89e4c5f-a91a-4428-8f68-0baaf92bdc43 1" descr="preencoded.png"/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5" name="Group 2" descr="preencoded.png"/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/>
        </p:blipFill>
        <p:spPr>
          <a:xfrm>
            <a:off x="11200272" y="2026723"/>
            <a:ext cx="790575" cy="219075"/>
          </a:xfrm>
          <a:prstGeom prst="rect">
            <a:avLst/>
          </a:prstGeom>
        </p:spPr>
      </p:pic>
      <p:pic>
        <p:nvPicPr>
          <p:cNvPr id="6" name="Vector 2" descr="preencoded.png"/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/>
        </p:blipFill>
        <p:spPr>
          <a:xfrm>
            <a:off x="5967459" y="3591609"/>
            <a:ext cx="955594" cy="2148706"/>
          </a:xfrm>
          <a:prstGeom prst="rect">
            <a:avLst/>
          </a:prstGeom>
        </p:spPr>
      </p:pic>
      <p:pic>
        <p:nvPicPr>
          <p:cNvPr id="7" name="Vector 3" descr="preencoded.png"/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/>
        </p:blipFill>
        <p:spPr>
          <a:xfrm>
            <a:off x="14155323" y="8220335"/>
            <a:ext cx="915027" cy="1050237"/>
          </a:xfrm>
          <a:prstGeom prst="rect">
            <a:avLst/>
          </a:prstGeom>
        </p:spPr>
      </p:pic>
      <p:pic>
        <p:nvPicPr>
          <p:cNvPr id="8" name="Vector 5" descr="preencoded.png"/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/>
        </p:blipFill>
        <p:spPr>
          <a:xfrm>
            <a:off x="9411231" y="4357934"/>
            <a:ext cx="763810" cy="745285"/>
          </a:xfrm>
          <a:prstGeom prst="rect">
            <a:avLst/>
          </a:prstGeom>
        </p:spPr>
      </p:pic>
      <p:pic>
        <p:nvPicPr>
          <p:cNvPr id="9" name="Vector 4" descr="preencoded.png"/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rcRect/>
          <a:stretch/>
        </p:blipFill>
        <p:spPr>
          <a:xfrm>
            <a:off x="11973916" y="1915330"/>
            <a:ext cx="603134" cy="414798"/>
          </a:xfrm>
          <a:prstGeom prst="rect">
            <a:avLst/>
          </a:prstGeom>
        </p:spPr>
      </p:pic>
      <p:pic>
        <p:nvPicPr>
          <p:cNvPr id="10" name="Group 4" descr="preencoded.png"/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rcRect/>
          <a:stretch/>
        </p:blipFill>
        <p:spPr>
          <a:xfrm>
            <a:off x="6868273" y="3670781"/>
            <a:ext cx="1933575" cy="1362075"/>
          </a:xfrm>
          <a:prstGeom prst="rect">
            <a:avLst/>
          </a:prstGeom>
        </p:spPr>
      </p:pic>
      <p:pic>
        <p:nvPicPr>
          <p:cNvPr id="11" name="Group 20" descr="preencoded.png"/>
          <p:cNvPicPr>
            <a:picLocks noChangeAspect="1"/>
          </p:cNvPicPr>
          <p:nvPr/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rcRect/>
          <a:stretch/>
        </p:blipFill>
        <p:spPr>
          <a:xfrm>
            <a:off x="9911330" y="4468034"/>
            <a:ext cx="1647825" cy="219075"/>
          </a:xfrm>
          <a:prstGeom prst="rect">
            <a:avLst/>
          </a:prstGeom>
        </p:spPr>
      </p:pic>
      <p:pic>
        <p:nvPicPr>
          <p:cNvPr id="12" name="Group 21" descr="preencoded.png"/>
          <p:cNvPicPr>
            <a:picLocks noChangeAspect="1"/>
          </p:cNvPicPr>
          <p:nvPr/>
        </p:nvPicPr>
        <p:blipFill>
          <a:blip r:embed="rId20"/>
          <a:srcRect/>
          <a:stretch/>
        </p:blipFill>
        <p:spPr>
          <a:xfrm>
            <a:off x="15063055" y="9097073"/>
            <a:ext cx="1933576" cy="809625"/>
          </a:xfrm>
          <a:prstGeom prst="rect">
            <a:avLst/>
          </a:prstGeom>
        </p:spPr>
      </p:pic>
      <p:pic>
        <p:nvPicPr>
          <p:cNvPr id="13" name="Rectangle 4" descr="preencoded.png"/>
          <p:cNvPicPr>
            <a:picLocks noChangeAspect="1"/>
          </p:cNvPicPr>
          <p:nvPr/>
        </p:nvPicPr>
        <p:blipFill>
          <a:blip r:embed="rId21"/>
          <a:srcRect/>
          <a:stretch/>
        </p:blipFill>
        <p:spPr>
          <a:xfrm>
            <a:off x="832805" y="2457450"/>
            <a:ext cx="5514975" cy="1609725"/>
          </a:xfrm>
          <a:prstGeom prst="rect">
            <a:avLst/>
          </a:prstGeom>
        </p:spPr>
      </p:pic>
      <p:sp>
        <p:nvSpPr>
          <p:cNvPr id="14" name="START FIVE 2543881"/>
          <p:cNvSpPr/>
          <p:nvPr/>
        </p:nvSpPr>
        <p:spPr>
          <a:xfrm>
            <a:off x="15063055" y="8485845"/>
            <a:ext cx="2686050" cy="5524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800" dirty="0">
                <a:solidFill>
                  <a:srgbClr val="272E88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Бейсболка START FIVE</a:t>
            </a:r>
            <a:endParaRPr lang="en-US" sz="1800" dirty="0"/>
          </a:p>
          <a:p>
            <a:pPr marL="0" indent="0" algn="l">
              <a:lnSpc>
                <a:spcPts val="2250"/>
              </a:lnSpc>
              <a:buNone/>
            </a:pPr>
            <a:r>
              <a:rPr lang="en-US" sz="1800" u="sng" dirty="0">
                <a:solidFill>
                  <a:srgbClr val="272E88"/>
                </a:solidFill>
                <a:uFill>
                  <a:solidFill>
                    <a:srgbClr val="272E88"/>
                  </a:solidFill>
                </a:uFill>
                <a:latin typeface="Montserrat Regular" pitchFamily="34" charset="0"/>
                <a:ea typeface="Montserrat Regular" pitchFamily="34" charset="-122"/>
                <a:cs typeface="Montserrat Regular" pitchFamily="34" charset="-120"/>
                <a:hlinkClick r:id="rId2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25438.81</a:t>
            </a:r>
            <a:endParaRPr lang="en-US" sz="1800" dirty="0"/>
          </a:p>
        </p:txBody>
      </p:sp>
      <p:sp>
        <p:nvSpPr>
          <p:cNvPr id="15" name="YASNA 2350608"/>
          <p:cNvSpPr/>
          <p:nvPr/>
        </p:nvSpPr>
        <p:spPr>
          <a:xfrm>
            <a:off x="9911767" y="3839942"/>
            <a:ext cx="1762125" cy="5524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800" dirty="0">
                <a:solidFill>
                  <a:srgbClr val="272E88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Кружка YASNA</a:t>
            </a:r>
            <a:endParaRPr lang="en-US" sz="1800" dirty="0"/>
          </a:p>
          <a:p>
            <a:pPr marL="0" indent="0" algn="l">
              <a:lnSpc>
                <a:spcPts val="2250"/>
              </a:lnSpc>
              <a:buNone/>
            </a:pPr>
            <a:r>
              <a:rPr lang="en-US" sz="1800" u="sng" dirty="0">
                <a:solidFill>
                  <a:srgbClr val="272E88"/>
                </a:solidFill>
                <a:uFill>
                  <a:solidFill>
                    <a:srgbClr val="272E88"/>
                  </a:solidFill>
                </a:uFill>
                <a:latin typeface="Montserrat Regular" pitchFamily="34" charset="0"/>
                <a:ea typeface="Montserrat Regular" pitchFamily="34" charset="-122"/>
                <a:cs typeface="Montserrat Regular" pitchFamily="34" charset="-120"/>
                <a:hlinkClick r:id="rId2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23506/08</a:t>
            </a:r>
            <a:endParaRPr lang="en-US" sz="1800" dirty="0"/>
          </a:p>
        </p:txBody>
      </p:sp>
      <p:sp>
        <p:nvSpPr>
          <p:cNvPr id="16" name="5600008"/>
          <p:cNvSpPr/>
          <p:nvPr/>
        </p:nvSpPr>
        <p:spPr>
          <a:xfrm>
            <a:off x="8782050" y="1120555"/>
            <a:ext cx="3220364" cy="8286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2250"/>
              </a:lnSpc>
              <a:buNone/>
            </a:pPr>
            <a:r>
              <a:rPr lang="en-US" sz="1800" dirty="0">
                <a:solidFill>
                  <a:srgbClr val="272E88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Украшение новогоднее СНЕЖИНКА</a:t>
            </a:r>
            <a:endParaRPr lang="en-US" sz="1800" dirty="0"/>
          </a:p>
          <a:p>
            <a:pPr marL="0" indent="0" algn="r">
              <a:lnSpc>
                <a:spcPts val="2250"/>
              </a:lnSpc>
              <a:buNone/>
            </a:pPr>
            <a:r>
              <a:rPr lang="en-US" sz="1800" u="sng" dirty="0">
                <a:solidFill>
                  <a:srgbClr val="272E88"/>
                </a:solidFill>
                <a:uFill>
                  <a:solidFill>
                    <a:srgbClr val="272E88"/>
                  </a:solidFill>
                </a:uFill>
                <a:latin typeface="Montserrat Regular" pitchFamily="34" charset="0"/>
                <a:ea typeface="Montserrat Regular" pitchFamily="34" charset="-122"/>
                <a:cs typeface="Montserrat Regular" pitchFamily="34" charset="-120"/>
                <a:hlinkClick r:id="rId2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56000/08</a:t>
            </a:r>
            <a:endParaRPr lang="en-US" sz="1800" dirty="0"/>
          </a:p>
        </p:txBody>
      </p:sp>
      <p:sp>
        <p:nvSpPr>
          <p:cNvPr id="17" name="IMPERIAL 190 711500384"/>
          <p:cNvSpPr/>
          <p:nvPr/>
        </p:nvSpPr>
        <p:spPr>
          <a:xfrm>
            <a:off x="6868282" y="2797150"/>
            <a:ext cx="2399774" cy="8286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800" dirty="0">
                <a:solidFill>
                  <a:srgbClr val="272E88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Футболка мужская IMPERIAL 190</a:t>
            </a:r>
            <a:endParaRPr lang="en-US" sz="1800" dirty="0"/>
          </a:p>
          <a:p>
            <a:pPr marL="0" indent="0" algn="l">
              <a:lnSpc>
                <a:spcPts val="2250"/>
              </a:lnSpc>
              <a:buNone/>
            </a:pPr>
            <a:r>
              <a:rPr lang="en-US" sz="1800" u="sng" dirty="0">
                <a:solidFill>
                  <a:srgbClr val="272E88"/>
                </a:solidFill>
                <a:uFill>
                  <a:solidFill>
                    <a:srgbClr val="272E88"/>
                  </a:solidFill>
                </a:uFill>
                <a:latin typeface="Montserrat Regular" pitchFamily="34" charset="0"/>
                <a:ea typeface="Montserrat Regular" pitchFamily="34" charset="-122"/>
                <a:cs typeface="Montserrat Regular" pitchFamily="34" charset="-120"/>
                <a:hlinkClick r:id="rId2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711500.384</a:t>
            </a:r>
            <a:endParaRPr lang="en-US" sz="1800" dirty="0"/>
          </a:p>
        </p:txBody>
      </p:sp>
      <p:sp>
        <p:nvSpPr>
          <p:cNvPr id="18" name="default_name"/>
          <p:cNvSpPr/>
          <p:nvPr/>
        </p:nvSpPr>
        <p:spPr>
          <a:xfrm>
            <a:off x="1347155" y="581025"/>
            <a:ext cx="7476388" cy="8763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6975"/>
              </a:lnSpc>
              <a:buNone/>
            </a:pPr>
            <a:r>
              <a:rPr lang="en-US" sz="6194" dirty="0">
                <a:solidFill>
                  <a:srgbClr val="41145B"/>
                </a:solidFill>
                <a:latin typeface="Comfortaa Regular" pitchFamily="34" charset="0"/>
                <a:ea typeface="Comfortaa Regular" pitchFamily="34" charset="-122"/>
                <a:cs typeface="Comfortaa Regular" pitchFamily="34" charset="-120"/>
              </a:rPr>
              <a:t>Стиль </a:t>
            </a:r>
            <a:endParaRPr lang="en-US" sz="6194" dirty="0"/>
          </a:p>
        </p:txBody>
      </p:sp>
      <p:sp>
        <p:nvSpPr>
          <p:cNvPr id="19" name="Text 5"/>
          <p:cNvSpPr/>
          <p:nvPr/>
        </p:nvSpPr>
        <p:spPr>
          <a:xfrm>
            <a:off x="2433005" y="1247775"/>
            <a:ext cx="6153150" cy="8763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6975"/>
              </a:lnSpc>
              <a:buNone/>
            </a:pPr>
            <a:r>
              <a:rPr lang="en-US" sz="6194" dirty="0">
                <a:solidFill>
                  <a:srgbClr val="41145B"/>
                </a:solidFill>
                <a:latin typeface="Comfortaa Regular" pitchFamily="34" charset="0"/>
                <a:ea typeface="Comfortaa Regular" pitchFamily="34" charset="-122"/>
                <a:cs typeface="Comfortaa Regular" pitchFamily="34" charset="-120"/>
              </a:rPr>
              <a:t>с характером</a:t>
            </a:r>
            <a:endParaRPr lang="en-US" sz="6194" dirty="0"/>
          </a:p>
        </p:txBody>
      </p:sp>
      <p:sp>
        <p:nvSpPr>
          <p:cNvPr id="20" name="Text 6"/>
          <p:cNvSpPr/>
          <p:nvPr/>
        </p:nvSpPr>
        <p:spPr>
          <a:xfrm>
            <a:off x="1277215" y="2786109"/>
            <a:ext cx="4638675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2143" dirty="0">
                <a:solidFill>
                  <a:srgbClr val="41145B"/>
                </a:solidFill>
                <a:latin typeface="Comfortaa Regular" pitchFamily="34" charset="0"/>
                <a:ea typeface="Comfortaa Regular" pitchFamily="34" charset="-122"/>
                <a:cs typeface="Comfortaa Regular" pitchFamily="34" charset="-120"/>
              </a:rPr>
              <a:t>Единый цветовой код драйва: капсула для тех, кто входит</a:t>
            </a:r>
            <a:endParaRPr lang="en-US" sz="2143" dirty="0"/>
          </a:p>
          <a:p>
            <a:pPr marL="0" indent="0" algn="l">
              <a:lnSpc>
                <a:spcPts val="2400"/>
              </a:lnSpc>
              <a:buNone/>
            </a:pPr>
            <a:r>
              <a:rPr lang="en-US" sz="2143" dirty="0">
                <a:solidFill>
                  <a:srgbClr val="41145B"/>
                </a:solidFill>
                <a:latin typeface="Comfortaa Regular" pitchFamily="34" charset="0"/>
                <a:ea typeface="Comfortaa Regular" pitchFamily="34" charset="-122"/>
                <a:cs typeface="Comfortaa Regular" pitchFamily="34" charset="-120"/>
              </a:rPr>
              <a:t>в год смело и ярко.</a:t>
            </a:r>
            <a:endParaRPr lang="en-US" sz="2143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3d37f1ea55fb4c99a3eda849b6d4a0ab_c28ff547-67d9-41a8-829d-2b52ca3281da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3" name="13082a256debed8970571bdbbcd95ec2_9e346490-1ea6-4183-9bfd-ac27e51aed72 1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4" name="62d5db9a232f79a9a1b8cb7756821432_729c8167-0e50-496e-b821-520cc220c3cxc4b (1) 1" descr="preencoded.png"/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5" name="e0ad33cf0792b7154a022c5c5d9ca8dd_441bcd12-c01b-478d-ac2d-3d52вывыв5bdaee22 1" descr="preencoded.png"/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6" name="e0ad33cf0792b7154a022c5c5d9ca8dd_441bcd12-c01b-478d-ac2d-3d525bdssddaee22 1" descr="preencoded.png"/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7" name="e0ad33cf0792b7154a022c5c5d9ca8dd_441bcd12-c01b-sas478d-ac2d-3d525bdaee22 1" descr="preencoded.png"/>
          <p:cNvPicPr>
            <a:picLocks noChangeAspect="1"/>
          </p:cNvPicPr>
          <p:nvPr/>
        </p:nvPicPr>
        <p:blipFill>
          <a:blip r:embed="rId8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8" name="e0ad33cf0792b7154a022c5c5d9ca8dd_441bcd12-c01b-478d-ac2d-3d5вывы25bdaee22 1" descr="preencoded.png"/>
          <p:cNvPicPr>
            <a:picLocks noChangeAspect="1"/>
          </p:cNvPicPr>
          <p:nvPr/>
        </p:nvPicPr>
        <p:blipFill>
          <a:blip r:embed="rId9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9" name="Rectangle 3" descr="preencoded.png"/>
          <p:cNvPicPr>
            <a:picLocks noChangeAspect="1"/>
          </p:cNvPicPr>
          <p:nvPr/>
        </p:nvPicPr>
        <p:blipFill>
          <a:blip r:embed="rId10"/>
          <a:srcRect/>
          <a:stretch/>
        </p:blipFill>
        <p:spPr>
          <a:xfrm>
            <a:off x="587165" y="1160776"/>
            <a:ext cx="7524750" cy="2095500"/>
          </a:xfrm>
          <a:prstGeom prst="rect">
            <a:avLst/>
          </a:prstGeom>
        </p:spPr>
      </p:pic>
      <p:pic>
        <p:nvPicPr>
          <p:cNvPr id="10" name="Rectangle 4" descr="preencoded.png"/>
          <p:cNvPicPr>
            <a:picLocks noChangeAspect="1"/>
          </p:cNvPicPr>
          <p:nvPr/>
        </p:nvPicPr>
        <p:blipFill>
          <a:blip r:embed="rId11"/>
          <a:srcRect/>
          <a:stretch/>
        </p:blipFill>
        <p:spPr>
          <a:xfrm>
            <a:off x="909005" y="4024313"/>
            <a:ext cx="7200900" cy="1600200"/>
          </a:xfrm>
          <a:prstGeom prst="rect">
            <a:avLst/>
          </a:prstGeom>
        </p:spPr>
      </p:pic>
      <p:pic>
        <p:nvPicPr>
          <p:cNvPr id="11" name="Group 23" descr="preencoded.png"/>
          <p:cNvPicPr>
            <a:picLocks noChangeAspect="1"/>
          </p:cNvPicPr>
          <p:nvPr/>
        </p:nvPicPr>
        <p:blipFill>
          <a:blip r:embed="rId12"/>
          <a:srcRect/>
          <a:stretch/>
        </p:blipFill>
        <p:spPr>
          <a:xfrm>
            <a:off x="4601589" y="8167315"/>
            <a:ext cx="219075" cy="219075"/>
          </a:xfrm>
          <a:prstGeom prst="rect">
            <a:avLst/>
          </a:prstGeom>
        </p:spPr>
      </p:pic>
      <p:pic>
        <p:nvPicPr>
          <p:cNvPr id="12" name="Group 24" descr="preencoded.png"/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rcRect/>
          <a:stretch/>
        </p:blipFill>
        <p:spPr>
          <a:xfrm>
            <a:off x="10135353" y="1051238"/>
            <a:ext cx="219075" cy="219075"/>
          </a:xfrm>
          <a:prstGeom prst="rect">
            <a:avLst/>
          </a:prstGeom>
        </p:spPr>
      </p:pic>
      <p:pic>
        <p:nvPicPr>
          <p:cNvPr id="13" name="Vector 8" descr="preencoded.png"/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rcRect/>
          <a:stretch/>
        </p:blipFill>
        <p:spPr>
          <a:xfrm>
            <a:off x="4813723" y="8073665"/>
            <a:ext cx="846928" cy="730398"/>
          </a:xfrm>
          <a:prstGeom prst="rect">
            <a:avLst/>
          </a:prstGeom>
        </p:spPr>
      </p:pic>
      <p:pic>
        <p:nvPicPr>
          <p:cNvPr id="14" name="Vector 9" descr="preencoded.png"/>
          <p:cNvPicPr>
            <a:picLocks noChangeAspect="1"/>
          </p:cNvPicPr>
          <p:nvPr/>
        </p:nvPicPr>
        <p:blipFill>
          <a:blip r:embed="rId17"/>
          <a:srcRect/>
          <a:stretch/>
        </p:blipFill>
        <p:spPr>
          <a:xfrm>
            <a:off x="10345024" y="966983"/>
            <a:ext cx="750386" cy="702246"/>
          </a:xfrm>
          <a:prstGeom prst="rect">
            <a:avLst/>
          </a:prstGeom>
        </p:spPr>
      </p:pic>
      <p:sp>
        <p:nvSpPr>
          <p:cNvPr id="15" name="-"/>
          <p:cNvSpPr/>
          <p:nvPr/>
        </p:nvSpPr>
        <p:spPr>
          <a:xfrm>
            <a:off x="1261430" y="1376363"/>
            <a:ext cx="6181725" cy="16478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6975"/>
              </a:lnSpc>
              <a:buNone/>
            </a:pPr>
            <a:r>
              <a:rPr lang="en-US" sz="6194" dirty="0">
                <a:solidFill>
                  <a:srgbClr val="612C0C"/>
                </a:solidFill>
                <a:latin typeface="Comfortaa Regular" pitchFamily="34" charset="0"/>
                <a:ea typeface="Comfortaa Regular" pitchFamily="34" charset="-122"/>
                <a:cs typeface="Comfortaa Regular" pitchFamily="34" charset="-120"/>
              </a:rPr>
              <a:t>Эко-логичный </a:t>
            </a:r>
            <a:endParaRPr lang="en-US" sz="6194" dirty="0"/>
          </a:p>
        </p:txBody>
      </p:sp>
      <p:sp>
        <p:nvSpPr>
          <p:cNvPr id="16" name="Text 1"/>
          <p:cNvSpPr/>
          <p:nvPr/>
        </p:nvSpPr>
        <p:spPr>
          <a:xfrm>
            <a:off x="1451930" y="4357688"/>
            <a:ext cx="6353175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2143" dirty="0">
                <a:solidFill>
                  <a:srgbClr val="612C0C"/>
                </a:solidFill>
                <a:latin typeface="Comfortaa Regular" pitchFamily="34" charset="0"/>
                <a:ea typeface="Comfortaa Regular" pitchFamily="34" charset="-122"/>
                <a:cs typeface="Comfortaa Regular" pitchFamily="34" charset="-120"/>
              </a:rPr>
              <a:t>Первый кофе года в красивой стеклянной чашке и шоппер для добрых дел: капсула </a:t>
            </a:r>
            <a:endParaRPr lang="en-US" sz="2143" dirty="0"/>
          </a:p>
          <a:p>
            <a:pPr marL="0" indent="0" algn="l">
              <a:lnSpc>
                <a:spcPts val="2400"/>
              </a:lnSpc>
              <a:buNone/>
            </a:pPr>
            <a:r>
              <a:rPr lang="en-US" sz="2143" dirty="0">
                <a:solidFill>
                  <a:srgbClr val="612C0C"/>
                </a:solidFill>
                <a:latin typeface="Comfortaa Regular" pitchFamily="34" charset="0"/>
                <a:ea typeface="Comfortaa Regular" pitchFamily="34" charset="-122"/>
                <a:cs typeface="Comfortaa Regular" pitchFamily="34" charset="-120"/>
              </a:rPr>
              <a:t>про вдумчивую жизнь.</a:t>
            </a:r>
            <a:endParaRPr lang="en-US" sz="2143" dirty="0"/>
          </a:p>
        </p:txBody>
      </p:sp>
      <p:sp>
        <p:nvSpPr>
          <p:cNvPr id="17" name="MORKE 346482"/>
          <p:cNvSpPr/>
          <p:nvPr/>
        </p:nvSpPr>
        <p:spPr>
          <a:xfrm>
            <a:off x="1114425" y="7286625"/>
            <a:ext cx="3702629" cy="8286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2250"/>
              </a:lnSpc>
              <a:buNone/>
            </a:pPr>
            <a:r>
              <a:rPr lang="en-US" sz="1800" dirty="0">
                <a:solidFill>
                  <a:srgbClr val="23140C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Чашка с ложкой на</a:t>
            </a:r>
            <a:endParaRPr lang="en-US" sz="1800" dirty="0"/>
          </a:p>
          <a:p>
            <a:pPr marL="0" indent="0" algn="r">
              <a:lnSpc>
                <a:spcPts val="2250"/>
              </a:lnSpc>
              <a:buNone/>
            </a:pPr>
            <a:r>
              <a:rPr lang="en-US" sz="1800" dirty="0">
                <a:solidFill>
                  <a:srgbClr val="23140C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подставке MORKE</a:t>
            </a:r>
            <a:endParaRPr lang="en-US" sz="1800" dirty="0"/>
          </a:p>
          <a:p>
            <a:pPr marL="0" indent="0" algn="r">
              <a:lnSpc>
                <a:spcPts val="2250"/>
              </a:lnSpc>
              <a:buNone/>
            </a:pPr>
            <a:r>
              <a:rPr lang="en-US" sz="1800" u="sng" dirty="0">
                <a:solidFill>
                  <a:srgbClr val="23140C"/>
                </a:solidFill>
                <a:uFill>
                  <a:solidFill>
                    <a:srgbClr val="23140C"/>
                  </a:solidFill>
                </a:uFill>
                <a:latin typeface="Montserrat Medium" pitchFamily="34" charset="0"/>
                <a:ea typeface="Montserrat Medium" pitchFamily="34" charset="-122"/>
                <a:cs typeface="Montserrat Medium" pitchFamily="34" charset="-120"/>
                <a:hlinkClick r:id="rId1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346482</a:t>
            </a:r>
            <a:endParaRPr lang="en-US" sz="1800" dirty="0"/>
          </a:p>
        </p:txBody>
      </p:sp>
      <p:sp>
        <p:nvSpPr>
          <p:cNvPr id="18" name="- FELTY 3283630"/>
          <p:cNvSpPr/>
          <p:nvPr/>
        </p:nvSpPr>
        <p:spPr>
          <a:xfrm>
            <a:off x="6648450" y="441833"/>
            <a:ext cx="3702629" cy="5524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2250"/>
              </a:lnSpc>
              <a:buNone/>
            </a:pPr>
            <a:r>
              <a:rPr lang="en-US" sz="1800" dirty="0">
                <a:solidFill>
                  <a:srgbClr val="23140C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Сумка-шоппер FELTY</a:t>
            </a:r>
            <a:endParaRPr lang="en-US" sz="1800" dirty="0"/>
          </a:p>
          <a:p>
            <a:pPr marL="0" indent="0" algn="r">
              <a:lnSpc>
                <a:spcPts val="2250"/>
              </a:lnSpc>
              <a:buNone/>
            </a:pPr>
            <a:r>
              <a:rPr lang="en-US" sz="1800" u="sng" dirty="0">
                <a:solidFill>
                  <a:srgbClr val="23140C"/>
                </a:solidFill>
                <a:uFill>
                  <a:solidFill>
                    <a:srgbClr val="23140C"/>
                  </a:solidFill>
                </a:uFill>
                <a:latin typeface="Montserrat Medium" pitchFamily="34" charset="0"/>
                <a:ea typeface="Montserrat Medium" pitchFamily="34" charset="-122"/>
                <a:cs typeface="Montserrat Medium" pitchFamily="34" charset="-120"/>
                <a:hlinkClick r:id="rId1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32836/30</a:t>
            </a:r>
            <a:endParaRPr lang="en-US" sz="1800" dirty="0"/>
          </a:p>
        </p:txBody>
      </p:sp>
      <p:sp>
        <p:nvSpPr>
          <p:cNvPr id="19" name="default_name"/>
          <p:cNvSpPr/>
          <p:nvPr/>
        </p:nvSpPr>
        <p:spPr>
          <a:xfrm>
            <a:off x="2585405" y="2147888"/>
            <a:ext cx="4124325" cy="8763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6975"/>
              </a:lnSpc>
              <a:buNone/>
            </a:pPr>
            <a:r>
              <a:rPr lang="en-US" sz="6194" dirty="0">
                <a:solidFill>
                  <a:srgbClr val="612C0C"/>
                </a:solidFill>
                <a:latin typeface="Comfortaa Regular" pitchFamily="34" charset="0"/>
                <a:ea typeface="Comfortaa Regular" pitchFamily="34" charset="-122"/>
                <a:cs typeface="Comfortaa Regular" pitchFamily="34" charset="-120"/>
              </a:rPr>
              <a:t>праздник</a:t>
            </a:r>
            <a:endParaRPr lang="en-US" sz="6194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309365e1feb15404d065644f7dc204de_e4c02a80-28ee-44fe-9a1c-5c5434961a43.pngвыв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4883251" y="0"/>
            <a:ext cx="13404749" cy="10287000"/>
          </a:xfrm>
          <a:prstGeom prst="rect">
            <a:avLst/>
          </a:prstGeom>
        </p:spPr>
      </p:pic>
      <p:pic>
        <p:nvPicPr>
          <p:cNvPr id="3" name="309365e1feb15404d065644f7dc204de_e4c02a80-28ee-44fe-9a1c-5c5434961a43.pngывыв 1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0" y="0"/>
            <a:ext cx="18288000" cy="10283130"/>
          </a:xfrm>
          <a:prstGeom prst="rect">
            <a:avLst/>
          </a:prstGeom>
        </p:spPr>
      </p:pic>
      <p:pic>
        <p:nvPicPr>
          <p:cNvPr id="4" name="Vector 2" descr="preencoded.png"/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/>
        </p:blipFill>
        <p:spPr>
          <a:xfrm>
            <a:off x="14005184" y="8366522"/>
            <a:ext cx="1204123" cy="1132701"/>
          </a:xfrm>
          <a:prstGeom prst="rect">
            <a:avLst/>
          </a:prstGeom>
        </p:spPr>
      </p:pic>
      <p:pic>
        <p:nvPicPr>
          <p:cNvPr id="5" name="Vector 3" descr="preencoded.png"/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/>
        </p:blipFill>
        <p:spPr>
          <a:xfrm>
            <a:off x="7037337" y="5351227"/>
            <a:ext cx="876810" cy="3237497"/>
          </a:xfrm>
          <a:prstGeom prst="rect">
            <a:avLst/>
          </a:prstGeom>
        </p:spPr>
      </p:pic>
      <p:pic>
        <p:nvPicPr>
          <p:cNvPr id="6" name="Group 4" descr="preencoded.png"/>
          <p:cNvPicPr>
            <a:picLocks noChangeAspect="1"/>
          </p:cNvPicPr>
          <p:nvPr/>
        </p:nvPicPr>
        <p:blipFill>
          <a:blip r:embed="rId9"/>
          <a:srcRect/>
          <a:stretch/>
        </p:blipFill>
        <p:spPr>
          <a:xfrm>
            <a:off x="15183271" y="9529483"/>
            <a:ext cx="809625" cy="295275"/>
          </a:xfrm>
          <a:prstGeom prst="rect">
            <a:avLst/>
          </a:prstGeom>
        </p:spPr>
      </p:pic>
      <p:pic>
        <p:nvPicPr>
          <p:cNvPr id="7" name="Rectangle 3" descr="preencoded.png"/>
          <p:cNvPicPr>
            <a:picLocks noChangeAspect="1"/>
          </p:cNvPicPr>
          <p:nvPr/>
        </p:nvPicPr>
        <p:blipFill>
          <a:blip r:embed="rId10"/>
          <a:srcRect/>
          <a:stretch/>
        </p:blipFill>
        <p:spPr>
          <a:xfrm>
            <a:off x="989121" y="2732466"/>
            <a:ext cx="6496050" cy="1247775"/>
          </a:xfrm>
          <a:prstGeom prst="rect">
            <a:avLst/>
          </a:prstGeom>
        </p:spPr>
      </p:pic>
      <p:pic>
        <p:nvPicPr>
          <p:cNvPr id="8" name="Rectangle 4" descr="preencoded.png"/>
          <p:cNvPicPr>
            <a:picLocks noChangeAspect="1"/>
          </p:cNvPicPr>
          <p:nvPr/>
        </p:nvPicPr>
        <p:blipFill>
          <a:blip r:embed="rId11"/>
          <a:srcRect/>
          <a:stretch/>
        </p:blipFill>
        <p:spPr>
          <a:xfrm>
            <a:off x="1132805" y="5637312"/>
            <a:ext cx="6153150" cy="1009650"/>
          </a:xfrm>
          <a:prstGeom prst="rect">
            <a:avLst/>
          </a:prstGeom>
        </p:spPr>
      </p:pic>
      <p:pic>
        <p:nvPicPr>
          <p:cNvPr id="9" name="Group 25" descr="preencoded.png"/>
          <p:cNvPicPr>
            <a:picLocks noChangeAspect="1"/>
          </p:cNvPicPr>
          <p:nvPr/>
        </p:nvPicPr>
        <p:blipFill>
          <a:blip r:embed="rId12"/>
          <a:srcRect/>
          <a:stretch/>
        </p:blipFill>
        <p:spPr>
          <a:xfrm>
            <a:off x="5969404" y="8628125"/>
            <a:ext cx="1133475" cy="295275"/>
          </a:xfrm>
          <a:prstGeom prst="rect">
            <a:avLst/>
          </a:prstGeom>
        </p:spPr>
      </p:pic>
      <p:sp>
        <p:nvSpPr>
          <p:cNvPr id="10" name="2090130"/>
          <p:cNvSpPr/>
          <p:nvPr/>
        </p:nvSpPr>
        <p:spPr>
          <a:xfrm>
            <a:off x="15203298" y="8390799"/>
            <a:ext cx="2141674" cy="1104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800" dirty="0">
                <a:solidFill>
                  <a:srgbClr val="FFDFE1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Набор для лепки </a:t>
            </a:r>
            <a:endParaRPr lang="en-US" sz="1800" dirty="0"/>
          </a:p>
          <a:p>
            <a:pPr marL="0" indent="0" algn="l">
              <a:lnSpc>
                <a:spcPts val="2250"/>
              </a:lnSpc>
              <a:buNone/>
            </a:pPr>
            <a:r>
              <a:rPr lang="en-US" sz="1800" dirty="0">
                <a:solidFill>
                  <a:srgbClr val="FFDFE1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снеговика УЛЫБКА</a:t>
            </a:r>
            <a:endParaRPr lang="en-US" sz="1800" dirty="0"/>
          </a:p>
          <a:p>
            <a:pPr marL="0" indent="0" algn="l">
              <a:lnSpc>
                <a:spcPts val="2250"/>
              </a:lnSpc>
              <a:buNone/>
            </a:pPr>
            <a:r>
              <a:rPr lang="en-US" sz="1800" u="sng" dirty="0">
                <a:solidFill>
                  <a:srgbClr val="FFDFE1"/>
                </a:solidFill>
                <a:uFill>
                  <a:solidFill>
                    <a:srgbClr val="FFDFE1"/>
                  </a:solidFill>
                </a:uFill>
                <a:latin typeface="Montserrat Regular" pitchFamily="34" charset="0"/>
                <a:ea typeface="Montserrat Regular" pitchFamily="34" charset="-122"/>
                <a:cs typeface="Montserrat Regular" pitchFamily="34" charset="-120"/>
                <a:hlinkClick r:id="rId1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20901/30</a:t>
            </a:r>
            <a:endParaRPr lang="en-US" sz="1800" dirty="0"/>
          </a:p>
        </p:txBody>
      </p:sp>
      <p:sp>
        <p:nvSpPr>
          <p:cNvPr id="11" name="mini Bluetooth- Sound Burger Ellipse 2653108"/>
          <p:cNvSpPr/>
          <p:nvPr/>
        </p:nvSpPr>
        <p:spPr>
          <a:xfrm>
            <a:off x="2581275" y="7766558"/>
            <a:ext cx="4467225" cy="8286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2250"/>
              </a:lnSpc>
              <a:buNone/>
            </a:pPr>
            <a:r>
              <a:rPr lang="en-US" sz="1800" dirty="0">
                <a:solidFill>
                  <a:srgbClr val="FFDFE1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Портативная mini Bluetooth-колонка</a:t>
            </a:r>
            <a:endParaRPr lang="en-US" sz="1800" dirty="0"/>
          </a:p>
          <a:p>
            <a:pPr marL="0" indent="0" algn="r">
              <a:lnSpc>
                <a:spcPts val="2250"/>
              </a:lnSpc>
              <a:buNone/>
            </a:pPr>
            <a:r>
              <a:rPr lang="en-US" sz="1800" dirty="0">
                <a:solidFill>
                  <a:srgbClr val="FFDFE1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Sound Burger "Ellipse"</a:t>
            </a:r>
            <a:endParaRPr lang="en-US" sz="1800" dirty="0"/>
          </a:p>
          <a:p>
            <a:pPr marL="0" indent="0" algn="r">
              <a:lnSpc>
                <a:spcPts val="2250"/>
              </a:lnSpc>
              <a:buNone/>
            </a:pPr>
            <a:r>
              <a:rPr lang="en-US" sz="1800" u="sng" dirty="0">
                <a:solidFill>
                  <a:srgbClr val="FFDFE1"/>
                </a:solidFill>
                <a:uFill>
                  <a:solidFill>
                    <a:srgbClr val="FFDFE1"/>
                  </a:solidFill>
                </a:uFill>
                <a:latin typeface="Montserrat Regular" pitchFamily="34" charset="0"/>
                <a:ea typeface="Montserrat Regular" pitchFamily="34" charset="-122"/>
                <a:cs typeface="Montserrat Regular" pitchFamily="34" charset="-120"/>
                <a:hlinkClick r:id="rId1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26531/08</a:t>
            </a:r>
            <a:endParaRPr lang="en-US" sz="1800" dirty="0"/>
          </a:p>
        </p:txBody>
      </p:sp>
      <p:sp>
        <p:nvSpPr>
          <p:cNvPr id="12" name="Text 2"/>
          <p:cNvSpPr/>
          <p:nvPr/>
        </p:nvSpPr>
        <p:spPr>
          <a:xfrm>
            <a:off x="1468138" y="2918194"/>
            <a:ext cx="5676900" cy="8763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6975"/>
              </a:lnSpc>
              <a:buNone/>
            </a:pPr>
            <a:r>
              <a:rPr lang="en-US" sz="6194" dirty="0">
                <a:solidFill>
                  <a:srgbClr val="2D2747"/>
                </a:solidFill>
                <a:latin typeface="Comfortaa Regular" pitchFamily="34" charset="0"/>
                <a:ea typeface="Comfortaa Regular" pitchFamily="34" charset="-122"/>
                <a:cs typeface="Comfortaa Regular" pitchFamily="34" charset="-120"/>
              </a:rPr>
              <a:t>Зимний движ</a:t>
            </a:r>
            <a:endParaRPr lang="en-US" sz="6194" dirty="0"/>
          </a:p>
        </p:txBody>
      </p:sp>
      <p:sp>
        <p:nvSpPr>
          <p:cNvPr id="13" name="Text 3"/>
          <p:cNvSpPr/>
          <p:nvPr/>
        </p:nvSpPr>
        <p:spPr>
          <a:xfrm>
            <a:off x="1795946" y="5792884"/>
            <a:ext cx="5305425" cy="609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2143" dirty="0">
                <a:solidFill>
                  <a:srgbClr val="FFDFE1"/>
                </a:solidFill>
                <a:latin typeface="Comfortaa Regular" pitchFamily="34" charset="0"/>
                <a:ea typeface="Comfortaa Regular" pitchFamily="34" charset="-122"/>
                <a:cs typeface="Comfortaa Regular" pitchFamily="34" charset="-120"/>
              </a:rPr>
              <a:t>Для тех, кто не сидит дома: </a:t>
            </a:r>
            <a:endParaRPr lang="en-US" sz="2143" dirty="0"/>
          </a:p>
          <a:p>
            <a:pPr marL="0" indent="0" algn="l">
              <a:lnSpc>
                <a:spcPts val="2400"/>
              </a:lnSpc>
              <a:buNone/>
            </a:pPr>
            <a:r>
              <a:rPr lang="en-US" sz="2143" dirty="0">
                <a:solidFill>
                  <a:srgbClr val="FFDFE1"/>
                </a:solidFill>
                <a:latin typeface="Comfortaa Regular" pitchFamily="34" charset="0"/>
                <a:ea typeface="Comfortaa Regular" pitchFamily="34" charset="-122"/>
                <a:cs typeface="Comfortaa Regular" pitchFamily="34" charset="-120"/>
              </a:rPr>
              <a:t>снежные забавы на улице и музыка.</a:t>
            </a:r>
            <a:endParaRPr lang="en-US" sz="2143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5017815f30691e28e0ca6a067a76d6ba_7ec7b47d-2436-4ed6-ae2a-dece5382ad42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3" name="1bba32b630285599393ba233024a7634_2ce51df6-c778-4685-96a3-23a501b4f581 (1) 1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4" name="7e7ff3eb3ece405e9477ec80a7ce55ba_63b52c43-5625-4dd9-b62e-40d396da8b43 1" descr="preencoded.png"/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0" y="0"/>
            <a:ext cx="18288000" cy="10282368"/>
          </a:xfrm>
          <a:prstGeom prst="rect">
            <a:avLst/>
          </a:prstGeom>
        </p:spPr>
      </p:pic>
      <p:pic>
        <p:nvPicPr>
          <p:cNvPr id="5" name="Rectangle 3" descr="preencoded.png"/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1200299" y="1813433"/>
            <a:ext cx="7839075" cy="1381125"/>
          </a:xfrm>
          <a:prstGeom prst="rect">
            <a:avLst/>
          </a:prstGeom>
        </p:spPr>
      </p:pic>
      <p:pic>
        <p:nvPicPr>
          <p:cNvPr id="6" name="Rectangle 4" descr="preencoded.png"/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1509843" y="4106001"/>
            <a:ext cx="6343650" cy="1381125"/>
          </a:xfrm>
          <a:prstGeom prst="rect">
            <a:avLst/>
          </a:prstGeom>
        </p:spPr>
      </p:pic>
      <p:pic>
        <p:nvPicPr>
          <p:cNvPr id="7" name="Vector 12" descr="preencoded.png"/>
          <p:cNvPicPr>
            <a:picLocks noChangeAspect="1"/>
          </p:cNvPicPr>
          <p:nvPr/>
        </p:nvPicPr>
        <p:blipFill>
          <a:blip r:embed="rId8"/>
          <a:srcRect/>
          <a:stretch/>
        </p:blipFill>
        <p:spPr>
          <a:xfrm>
            <a:off x="14856205" y="1415560"/>
            <a:ext cx="622043" cy="681810"/>
          </a:xfrm>
          <a:prstGeom prst="rect">
            <a:avLst/>
          </a:prstGeom>
        </p:spPr>
      </p:pic>
      <p:pic>
        <p:nvPicPr>
          <p:cNvPr id="8" name="Vector 13" descr="preencoded.png"/>
          <p:cNvPicPr>
            <a:picLocks noChangeAspect="1"/>
          </p:cNvPicPr>
          <p:nvPr/>
        </p:nvPicPr>
        <p:blipFill>
          <a:blip r:embed="rId8"/>
          <a:srcRect/>
          <a:stretch/>
        </p:blipFill>
        <p:spPr>
          <a:xfrm>
            <a:off x="15628925" y="5755695"/>
            <a:ext cx="622043" cy="681810"/>
          </a:xfrm>
          <a:prstGeom prst="rect">
            <a:avLst/>
          </a:prstGeom>
        </p:spPr>
      </p:pic>
      <p:pic>
        <p:nvPicPr>
          <p:cNvPr id="9" name="Vector 14" descr="preencoded.png"/>
          <p:cNvPicPr>
            <a:picLocks noChangeAspect="1"/>
          </p:cNvPicPr>
          <p:nvPr/>
        </p:nvPicPr>
        <p:blipFill>
          <a:blip r:embed="rId9"/>
          <a:srcRect/>
          <a:stretch/>
        </p:blipFill>
        <p:spPr>
          <a:xfrm>
            <a:off x="8989340" y="7051886"/>
            <a:ext cx="597204" cy="961197"/>
          </a:xfrm>
          <a:prstGeom prst="rect">
            <a:avLst/>
          </a:prstGeom>
        </p:spPr>
      </p:pic>
      <p:pic>
        <p:nvPicPr>
          <p:cNvPr id="10" name="Vector 15" descr="preencoded.png"/>
          <p:cNvPicPr>
            <a:picLocks noChangeAspect="1"/>
          </p:cNvPicPr>
          <p:nvPr/>
        </p:nvPicPr>
        <p:blipFill>
          <a:blip r:embed="rId10"/>
          <a:srcRect/>
          <a:stretch/>
        </p:blipFill>
        <p:spPr>
          <a:xfrm>
            <a:off x="3108120" y="8115635"/>
            <a:ext cx="539069" cy="406198"/>
          </a:xfrm>
          <a:prstGeom prst="rect">
            <a:avLst/>
          </a:prstGeom>
        </p:spPr>
      </p:pic>
      <p:pic>
        <p:nvPicPr>
          <p:cNvPr id="11" name="Group 27" descr="preencoded.png"/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/>
        </p:blipFill>
        <p:spPr>
          <a:xfrm>
            <a:off x="15474852" y="1526939"/>
            <a:ext cx="1647825" cy="219075"/>
          </a:xfrm>
          <a:prstGeom prst="rect">
            <a:avLst/>
          </a:prstGeom>
        </p:spPr>
      </p:pic>
      <p:pic>
        <p:nvPicPr>
          <p:cNvPr id="12" name="Group 28" descr="preencoded.png"/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rcRect/>
          <a:stretch/>
        </p:blipFill>
        <p:spPr>
          <a:xfrm>
            <a:off x="16247563" y="5867074"/>
            <a:ext cx="1362075" cy="504825"/>
          </a:xfrm>
          <a:prstGeom prst="rect">
            <a:avLst/>
          </a:prstGeom>
        </p:spPr>
      </p:pic>
      <p:pic>
        <p:nvPicPr>
          <p:cNvPr id="13" name="Group 29" descr="preencoded.png"/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rcRect/>
          <a:stretch/>
        </p:blipFill>
        <p:spPr>
          <a:xfrm>
            <a:off x="6773159" y="7161544"/>
            <a:ext cx="2219325" cy="219075"/>
          </a:xfrm>
          <a:prstGeom prst="rect">
            <a:avLst/>
          </a:prstGeom>
        </p:spPr>
      </p:pic>
      <p:pic>
        <p:nvPicPr>
          <p:cNvPr id="14" name="Group 30" descr="preencoded.png"/>
          <p:cNvPicPr>
            <a:picLocks noChangeAspect="1"/>
          </p:cNvPicPr>
          <p:nvPr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rcRect/>
          <a:stretch/>
        </p:blipFill>
        <p:spPr>
          <a:xfrm>
            <a:off x="2890174" y="8226214"/>
            <a:ext cx="219075" cy="219075"/>
          </a:xfrm>
          <a:prstGeom prst="rect">
            <a:avLst/>
          </a:prstGeom>
        </p:spPr>
      </p:pic>
      <p:sp>
        <p:nvSpPr>
          <p:cNvPr id="15" name="Text 0"/>
          <p:cNvSpPr/>
          <p:nvPr/>
        </p:nvSpPr>
        <p:spPr>
          <a:xfrm>
            <a:off x="2090262" y="2075036"/>
            <a:ext cx="6124575" cy="8763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6975"/>
              </a:lnSpc>
              <a:buNone/>
            </a:pPr>
            <a:r>
              <a:rPr lang="en-US" sz="6194" dirty="0">
                <a:solidFill>
                  <a:srgbClr val="084B21"/>
                </a:solidFill>
                <a:latin typeface="Comfortaa Regular" pitchFamily="34" charset="0"/>
                <a:ea typeface="Comfortaa Regular" pitchFamily="34" charset="-122"/>
                <a:cs typeface="Comfortaa Regular" pitchFamily="34" charset="-120"/>
              </a:rPr>
              <a:t>Хвойный вайб</a:t>
            </a:r>
            <a:endParaRPr lang="en-US" sz="6194" dirty="0"/>
          </a:p>
        </p:txBody>
      </p:sp>
      <p:sp>
        <p:nvSpPr>
          <p:cNvPr id="16" name="Text 1"/>
          <p:cNvSpPr/>
          <p:nvPr/>
        </p:nvSpPr>
        <p:spPr>
          <a:xfrm>
            <a:off x="2090263" y="4295775"/>
            <a:ext cx="537927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2143" dirty="0">
                <a:solidFill>
                  <a:srgbClr val="084B21"/>
                </a:solidFill>
                <a:latin typeface="Comfortaa Regular" pitchFamily="34" charset="0"/>
                <a:ea typeface="Comfortaa Regular" pitchFamily="34" charset="-122"/>
                <a:cs typeface="Comfortaa Regular" pitchFamily="34" charset="-120"/>
              </a:rPr>
              <a:t>Стильный зелёный код: настроение зимнего леса в каждой вещи.</a:t>
            </a:r>
            <a:endParaRPr lang="en-US" sz="2143" dirty="0"/>
          </a:p>
        </p:txBody>
      </p:sp>
      <p:sp>
        <p:nvSpPr>
          <p:cNvPr id="17" name="SOKEN 34540015"/>
          <p:cNvSpPr/>
          <p:nvPr/>
        </p:nvSpPr>
        <p:spPr>
          <a:xfrm>
            <a:off x="15471038" y="897592"/>
            <a:ext cx="2869525" cy="5524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800" dirty="0">
                <a:solidFill>
                  <a:srgbClr val="FFFFFF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Рюкзак SOKEN</a:t>
            </a:r>
            <a:endParaRPr lang="en-US" sz="1800" dirty="0"/>
          </a:p>
          <a:p>
            <a:pPr marL="0" indent="0" algn="l">
              <a:lnSpc>
                <a:spcPts val="2250"/>
              </a:lnSpc>
              <a:buNone/>
            </a:pPr>
            <a:r>
              <a:rPr lang="en-US" sz="1800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Montserrat Medium" pitchFamily="34" charset="0"/>
                <a:ea typeface="Montserrat Medium" pitchFamily="34" charset="-122"/>
                <a:cs typeface="Montserrat Medium" pitchFamily="34" charset="-120"/>
                <a:hlinkClick r:id="rId1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345400/15</a:t>
            </a:r>
            <a:endParaRPr lang="en-US" sz="1800" dirty="0"/>
          </a:p>
        </p:txBody>
      </p:sp>
      <p:sp>
        <p:nvSpPr>
          <p:cNvPr id="18" name="Wind-S 254432-S09"/>
          <p:cNvSpPr/>
          <p:nvPr/>
        </p:nvSpPr>
        <p:spPr>
          <a:xfrm>
            <a:off x="16243758" y="5237792"/>
            <a:ext cx="2869525" cy="5524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800" dirty="0">
                <a:solidFill>
                  <a:srgbClr val="FFFFFF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Шапка Wind-S </a:t>
            </a:r>
            <a:endParaRPr lang="en-US" sz="1800" dirty="0"/>
          </a:p>
          <a:p>
            <a:pPr marL="0" indent="0" algn="l">
              <a:lnSpc>
                <a:spcPts val="2250"/>
              </a:lnSpc>
              <a:buNone/>
            </a:pPr>
            <a:r>
              <a:rPr lang="en-US" sz="1800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Montserrat Medium" pitchFamily="34" charset="0"/>
                <a:ea typeface="Montserrat Medium" pitchFamily="34" charset="-122"/>
                <a:cs typeface="Montserrat Medium" pitchFamily="34" charset="-120"/>
                <a:hlinkClick r:id="rId2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254432-S.09</a:t>
            </a:r>
            <a:endParaRPr lang="en-US" sz="1800" dirty="0"/>
          </a:p>
        </p:txBody>
      </p:sp>
      <p:sp>
        <p:nvSpPr>
          <p:cNvPr id="19" name="REACH 51101275"/>
          <p:cNvSpPr/>
          <p:nvPr/>
        </p:nvSpPr>
        <p:spPr>
          <a:xfrm>
            <a:off x="6124575" y="6257944"/>
            <a:ext cx="2869525" cy="8286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2250"/>
              </a:lnSpc>
              <a:buNone/>
            </a:pPr>
            <a:r>
              <a:rPr lang="en-US" sz="1800" dirty="0">
                <a:solidFill>
                  <a:srgbClr val="283020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Перчатки сенсорные REACH</a:t>
            </a:r>
            <a:endParaRPr lang="en-US" sz="1800" dirty="0"/>
          </a:p>
          <a:p>
            <a:pPr marL="0" indent="0" algn="r">
              <a:lnSpc>
                <a:spcPts val="2250"/>
              </a:lnSpc>
              <a:buNone/>
            </a:pPr>
            <a:r>
              <a:rPr lang="en-US" sz="1800" u="sng" dirty="0">
                <a:solidFill>
                  <a:srgbClr val="283020"/>
                </a:solidFill>
                <a:uFill>
                  <a:solidFill>
                    <a:srgbClr val="283020"/>
                  </a:solidFill>
                </a:uFill>
                <a:latin typeface="Montserrat Medium" pitchFamily="34" charset="0"/>
                <a:ea typeface="Montserrat Medium" pitchFamily="34" charset="-122"/>
                <a:cs typeface="Montserrat Medium" pitchFamily="34" charset="-120"/>
                <a:hlinkClick r:id="rId2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51101/275</a:t>
            </a:r>
            <a:endParaRPr lang="en-US" sz="1800" dirty="0"/>
          </a:p>
        </p:txBody>
      </p:sp>
      <p:sp>
        <p:nvSpPr>
          <p:cNvPr id="20" name="29903"/>
          <p:cNvSpPr/>
          <p:nvPr/>
        </p:nvSpPr>
        <p:spPr>
          <a:xfrm>
            <a:off x="247650" y="7596643"/>
            <a:ext cx="2869525" cy="5524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2250"/>
              </a:lnSpc>
              <a:buNone/>
            </a:pPr>
            <a:r>
              <a:rPr lang="en-US" sz="1800" dirty="0">
                <a:solidFill>
                  <a:srgbClr val="283020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Тарелка ЕЛОЧКА</a:t>
            </a:r>
            <a:endParaRPr lang="en-US" sz="1800" dirty="0"/>
          </a:p>
          <a:p>
            <a:pPr marL="0" indent="0" algn="r">
              <a:lnSpc>
                <a:spcPts val="2250"/>
              </a:lnSpc>
              <a:buNone/>
            </a:pPr>
            <a:r>
              <a:rPr lang="en-US" sz="1800" u="sng" dirty="0">
                <a:solidFill>
                  <a:srgbClr val="283020"/>
                </a:solidFill>
                <a:uFill>
                  <a:solidFill>
                    <a:srgbClr val="283020"/>
                  </a:solidFill>
                </a:uFill>
                <a:latin typeface="Montserrat Medium" pitchFamily="34" charset="0"/>
                <a:ea typeface="Montserrat Medium" pitchFamily="34" charset="-122"/>
                <a:cs typeface="Montserrat Medium" pitchFamily="34" charset="-120"/>
                <a:hlinkClick r:id="rId2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29903</a:t>
            </a:r>
            <a:endParaRPr lang="en-US" sz="18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Стандартная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33</TotalTime>
  <Words>947</Words>
  <Application>Microsoft Office PowerPoint</Application>
  <PresentationFormat>Произвольный</PresentationFormat>
  <Paragraphs>343</Paragraphs>
  <Slides>32</Slides>
  <Notes>32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32</vt:i4>
      </vt:variant>
    </vt:vector>
  </HeadingPairs>
  <TitlesOfParts>
    <vt:vector size="39" baseType="lpstr">
      <vt:lpstr>Montserrat SemiBold</vt:lpstr>
      <vt:lpstr>Arial</vt:lpstr>
      <vt:lpstr>Montserrat Medium</vt:lpstr>
      <vt:lpstr>Comfortaa Regular</vt:lpstr>
      <vt:lpstr>Montserrat Regular</vt:lpstr>
      <vt:lpstr>Comfortaa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PC</cp:lastModifiedBy>
  <cp:revision>5</cp:revision>
  <dcterms:created xsi:type="dcterms:W3CDTF">2026-08-06T11:08:06Z</dcterms:created>
  <dcterms:modified xsi:type="dcterms:W3CDTF">2026-08-06T11:54:48Z</dcterms:modified>
</cp:coreProperties>
</file>